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9" r:id="rId2"/>
    <p:sldId id="390" r:id="rId3"/>
    <p:sldId id="360" r:id="rId4"/>
    <p:sldId id="320" r:id="rId5"/>
    <p:sldId id="321" r:id="rId6"/>
    <p:sldId id="348" r:id="rId7"/>
    <p:sldId id="352" r:id="rId8"/>
    <p:sldId id="353" r:id="rId9"/>
    <p:sldId id="354" r:id="rId10"/>
    <p:sldId id="355" r:id="rId11"/>
    <p:sldId id="359" r:id="rId12"/>
    <p:sldId id="365" r:id="rId13"/>
    <p:sldId id="361" r:id="rId14"/>
    <p:sldId id="364" r:id="rId15"/>
    <p:sldId id="362" r:id="rId16"/>
    <p:sldId id="363" r:id="rId17"/>
    <p:sldId id="366" r:id="rId18"/>
    <p:sldId id="391" r:id="rId19"/>
    <p:sldId id="347" r:id="rId20"/>
    <p:sldId id="356" r:id="rId21"/>
    <p:sldId id="345" r:id="rId22"/>
    <p:sldId id="357" r:id="rId23"/>
    <p:sldId id="378" r:id="rId24"/>
    <p:sldId id="379" r:id="rId25"/>
    <p:sldId id="380" r:id="rId26"/>
    <p:sldId id="377" r:id="rId27"/>
    <p:sldId id="392" r:id="rId28"/>
    <p:sldId id="388" r:id="rId29"/>
    <p:sldId id="382" r:id="rId30"/>
    <p:sldId id="389" r:id="rId31"/>
    <p:sldId id="358" r:id="rId32"/>
    <p:sldId id="376" r:id="rId33"/>
    <p:sldId id="367" r:id="rId34"/>
    <p:sldId id="368" r:id="rId35"/>
    <p:sldId id="370" r:id="rId36"/>
    <p:sldId id="369" r:id="rId37"/>
    <p:sldId id="371" r:id="rId38"/>
    <p:sldId id="372" r:id="rId39"/>
    <p:sldId id="373" r:id="rId40"/>
    <p:sldId id="374" r:id="rId41"/>
    <p:sldId id="375" r:id="rId42"/>
    <p:sldId id="344" r:id="rId43"/>
    <p:sldId id="383" r:id="rId44"/>
    <p:sldId id="384" r:id="rId45"/>
    <p:sldId id="385" r:id="rId46"/>
    <p:sldId id="386" r:id="rId47"/>
    <p:sldId id="387" r:id="rId48"/>
    <p:sldId id="393" r:id="rId49"/>
    <p:sldId id="341" r:id="rId50"/>
    <p:sldId id="350" r:id="rId51"/>
    <p:sldId id="351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22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0682E-C1BE-0241-9002-BFC186AA66F5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B37B5918-82D6-8F49-9E05-AA52FC9B28E6}">
      <dgm:prSet phldrT="[Text]"/>
      <dgm:spPr/>
      <dgm:t>
        <a:bodyPr/>
        <a:lstStyle/>
        <a:p>
          <a:r>
            <a:rPr lang="es-ES_tradnl" dirty="0" smtClean="0"/>
            <a:t>Dudas</a:t>
          </a:r>
          <a:endParaRPr lang="es-ES_tradnl" dirty="0"/>
        </a:p>
      </dgm:t>
    </dgm:pt>
    <dgm:pt modelId="{3EF1D7BE-6AD8-C94D-8CBE-78D545C43F1B}" type="parTrans" cxnId="{6DEA2972-A51F-104A-AF09-DCE305099839}">
      <dgm:prSet/>
      <dgm:spPr/>
      <dgm:t>
        <a:bodyPr/>
        <a:lstStyle/>
        <a:p>
          <a:endParaRPr lang="es-ES_tradnl"/>
        </a:p>
      </dgm:t>
    </dgm:pt>
    <dgm:pt modelId="{DC2A2133-E4D5-D445-AACB-FCC37D60BE9F}" type="sibTrans" cxnId="{6DEA2972-A51F-104A-AF09-DCE305099839}">
      <dgm:prSet/>
      <dgm:spPr/>
      <dgm:t>
        <a:bodyPr/>
        <a:lstStyle/>
        <a:p>
          <a:endParaRPr lang="es-ES_tradnl"/>
        </a:p>
      </dgm:t>
    </dgm:pt>
    <dgm:pt modelId="{4A205EF4-3FB5-7040-AC32-EDAF3C8A6885}">
      <dgm:prSet phldrT="[Text]"/>
      <dgm:spPr/>
      <dgm:t>
        <a:bodyPr/>
        <a:lstStyle/>
        <a:p>
          <a:r>
            <a:rPr lang="es-ES_tradnl" dirty="0" smtClean="0"/>
            <a:t>Situaciones Reales</a:t>
          </a:r>
          <a:endParaRPr lang="es-ES_tradnl" dirty="0"/>
        </a:p>
      </dgm:t>
    </dgm:pt>
    <dgm:pt modelId="{34B80FEE-4404-2047-858B-DAFAB107B0C6}" type="parTrans" cxnId="{B5C5907E-C076-F749-9DF9-70025AA56624}">
      <dgm:prSet/>
      <dgm:spPr/>
      <dgm:t>
        <a:bodyPr/>
        <a:lstStyle/>
        <a:p>
          <a:endParaRPr lang="es-ES_tradnl"/>
        </a:p>
      </dgm:t>
    </dgm:pt>
    <dgm:pt modelId="{FF1848E8-74A9-B448-8344-07DE55AAC580}" type="sibTrans" cxnId="{B5C5907E-C076-F749-9DF9-70025AA56624}">
      <dgm:prSet/>
      <dgm:spPr/>
      <dgm:t>
        <a:bodyPr/>
        <a:lstStyle/>
        <a:p>
          <a:endParaRPr lang="es-ES_tradnl"/>
        </a:p>
      </dgm:t>
    </dgm:pt>
    <dgm:pt modelId="{9248783F-BA96-CE45-9D7F-12D1799A5982}">
      <dgm:prSet phldrT="[Text]"/>
      <dgm:spPr/>
      <dgm:t>
        <a:bodyPr/>
        <a:lstStyle/>
        <a:p>
          <a:r>
            <a:rPr lang="es-ES_tradnl" dirty="0" smtClean="0"/>
            <a:t>Recursos Adicionales</a:t>
          </a:r>
          <a:endParaRPr lang="es-ES_tradnl" dirty="0"/>
        </a:p>
      </dgm:t>
    </dgm:pt>
    <dgm:pt modelId="{5C38168F-5E0D-B741-A753-FC120B5AF3CB}" type="parTrans" cxnId="{39766EEE-1DBA-E340-9AC8-37E7D8384161}">
      <dgm:prSet/>
      <dgm:spPr/>
      <dgm:t>
        <a:bodyPr/>
        <a:lstStyle/>
        <a:p>
          <a:endParaRPr lang="es-ES_tradnl"/>
        </a:p>
      </dgm:t>
    </dgm:pt>
    <dgm:pt modelId="{AE9A5864-9777-1A4A-95E0-AD33946E501B}" type="sibTrans" cxnId="{39766EEE-1DBA-E340-9AC8-37E7D8384161}">
      <dgm:prSet/>
      <dgm:spPr/>
      <dgm:t>
        <a:bodyPr/>
        <a:lstStyle/>
        <a:p>
          <a:endParaRPr lang="es-ES_tradnl"/>
        </a:p>
      </dgm:t>
    </dgm:pt>
    <dgm:pt modelId="{30C5D666-9FEA-DF46-B1E3-071BF9C45E9C}">
      <dgm:prSet phldrT="[Text]"/>
      <dgm:spPr/>
      <dgm:t>
        <a:bodyPr/>
        <a:lstStyle/>
        <a:p>
          <a:r>
            <a:rPr lang="es-ES_tradnl" dirty="0" smtClean="0"/>
            <a:t>Autonomía</a:t>
          </a:r>
          <a:endParaRPr lang="es-ES_tradnl" dirty="0"/>
        </a:p>
      </dgm:t>
    </dgm:pt>
    <dgm:pt modelId="{1D49F579-DAC2-F244-BE19-3F5C3C124143}" type="parTrans" cxnId="{7DB4C319-CE2B-5945-ACB4-11B942528F9E}">
      <dgm:prSet/>
      <dgm:spPr/>
      <dgm:t>
        <a:bodyPr/>
        <a:lstStyle/>
        <a:p>
          <a:endParaRPr lang="es-ES_tradnl"/>
        </a:p>
      </dgm:t>
    </dgm:pt>
    <dgm:pt modelId="{F7A46EF7-5701-954F-B5ED-971846DC4DB0}" type="sibTrans" cxnId="{7DB4C319-CE2B-5945-ACB4-11B942528F9E}">
      <dgm:prSet/>
      <dgm:spPr/>
      <dgm:t>
        <a:bodyPr/>
        <a:lstStyle/>
        <a:p>
          <a:endParaRPr lang="es-ES_tradnl"/>
        </a:p>
      </dgm:t>
    </dgm:pt>
    <dgm:pt modelId="{D91D9CC6-D70F-F849-992F-858B911472B6}" type="pres">
      <dgm:prSet presAssocID="{5820682E-C1BE-0241-9002-BFC186AA66F5}" presName="Name0" presStyleCnt="0">
        <dgm:presLayoutVars>
          <dgm:dir/>
          <dgm:animLvl val="lvl"/>
          <dgm:resizeHandles val="exact"/>
        </dgm:presLayoutVars>
      </dgm:prSet>
      <dgm:spPr/>
    </dgm:pt>
    <dgm:pt modelId="{4E14E3ED-B077-DF4D-963F-CF6DFD846DAC}" type="pres">
      <dgm:prSet presAssocID="{B37B5918-82D6-8F49-9E05-AA52FC9B28E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3B8963EA-8ADF-A146-9DD7-FA5389B1E164}" type="pres">
      <dgm:prSet presAssocID="{DC2A2133-E4D5-D445-AACB-FCC37D60BE9F}" presName="parTxOnlySpace" presStyleCnt="0"/>
      <dgm:spPr/>
    </dgm:pt>
    <dgm:pt modelId="{B612F592-2931-C644-80ED-C2AF91AE028E}" type="pres">
      <dgm:prSet presAssocID="{4A205EF4-3FB5-7040-AC32-EDAF3C8A688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C479AC49-8ADD-E242-993B-ACC09FB64AD6}" type="pres">
      <dgm:prSet presAssocID="{FF1848E8-74A9-B448-8344-07DE55AAC580}" presName="parTxOnlySpace" presStyleCnt="0"/>
      <dgm:spPr/>
    </dgm:pt>
    <dgm:pt modelId="{C841DE09-0605-184E-92B1-4B0DAB00BC7F}" type="pres">
      <dgm:prSet presAssocID="{9248783F-BA96-CE45-9D7F-12D1799A598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42212B59-74EE-0A48-8BC2-F0D8CFCE4015}" type="pres">
      <dgm:prSet presAssocID="{AE9A5864-9777-1A4A-95E0-AD33946E501B}" presName="parTxOnlySpace" presStyleCnt="0"/>
      <dgm:spPr/>
    </dgm:pt>
    <dgm:pt modelId="{532EEC19-2921-BA41-ACD4-9470F1CC7E3B}" type="pres">
      <dgm:prSet presAssocID="{30C5D666-9FEA-DF46-B1E3-071BF9C45E9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7DB4C319-CE2B-5945-ACB4-11B942528F9E}" srcId="{5820682E-C1BE-0241-9002-BFC186AA66F5}" destId="{30C5D666-9FEA-DF46-B1E3-071BF9C45E9C}" srcOrd="3" destOrd="0" parTransId="{1D49F579-DAC2-F244-BE19-3F5C3C124143}" sibTransId="{F7A46EF7-5701-954F-B5ED-971846DC4DB0}"/>
    <dgm:cxn modelId="{6E7AA0EF-DF27-D94E-BD1D-487AB5502CD7}" type="presOf" srcId="{9248783F-BA96-CE45-9D7F-12D1799A5982}" destId="{C841DE09-0605-184E-92B1-4B0DAB00BC7F}" srcOrd="0" destOrd="0" presId="urn:microsoft.com/office/officeart/2005/8/layout/chevron1"/>
    <dgm:cxn modelId="{6DEA2972-A51F-104A-AF09-DCE305099839}" srcId="{5820682E-C1BE-0241-9002-BFC186AA66F5}" destId="{B37B5918-82D6-8F49-9E05-AA52FC9B28E6}" srcOrd="0" destOrd="0" parTransId="{3EF1D7BE-6AD8-C94D-8CBE-78D545C43F1B}" sibTransId="{DC2A2133-E4D5-D445-AACB-FCC37D60BE9F}"/>
    <dgm:cxn modelId="{F6909902-8165-9349-AA83-4E6EA362DFFA}" type="presOf" srcId="{4A205EF4-3FB5-7040-AC32-EDAF3C8A6885}" destId="{B612F592-2931-C644-80ED-C2AF91AE028E}" srcOrd="0" destOrd="0" presId="urn:microsoft.com/office/officeart/2005/8/layout/chevron1"/>
    <dgm:cxn modelId="{CD0B7000-7B88-8F45-9582-DFC6119826EE}" type="presOf" srcId="{B37B5918-82D6-8F49-9E05-AA52FC9B28E6}" destId="{4E14E3ED-B077-DF4D-963F-CF6DFD846DAC}" srcOrd="0" destOrd="0" presId="urn:microsoft.com/office/officeart/2005/8/layout/chevron1"/>
    <dgm:cxn modelId="{39766EEE-1DBA-E340-9AC8-37E7D8384161}" srcId="{5820682E-C1BE-0241-9002-BFC186AA66F5}" destId="{9248783F-BA96-CE45-9D7F-12D1799A5982}" srcOrd="2" destOrd="0" parTransId="{5C38168F-5E0D-B741-A753-FC120B5AF3CB}" sibTransId="{AE9A5864-9777-1A4A-95E0-AD33946E501B}"/>
    <dgm:cxn modelId="{B5C5907E-C076-F749-9DF9-70025AA56624}" srcId="{5820682E-C1BE-0241-9002-BFC186AA66F5}" destId="{4A205EF4-3FB5-7040-AC32-EDAF3C8A6885}" srcOrd="1" destOrd="0" parTransId="{34B80FEE-4404-2047-858B-DAFAB107B0C6}" sibTransId="{FF1848E8-74A9-B448-8344-07DE55AAC580}"/>
    <dgm:cxn modelId="{84150F8C-8285-1D4A-9810-95F55CC35524}" type="presOf" srcId="{30C5D666-9FEA-DF46-B1E3-071BF9C45E9C}" destId="{532EEC19-2921-BA41-ACD4-9470F1CC7E3B}" srcOrd="0" destOrd="0" presId="urn:microsoft.com/office/officeart/2005/8/layout/chevron1"/>
    <dgm:cxn modelId="{A5D34204-D6E5-444E-99FD-70A25470C2C5}" type="presOf" srcId="{5820682E-C1BE-0241-9002-BFC186AA66F5}" destId="{D91D9CC6-D70F-F849-992F-858B911472B6}" srcOrd="0" destOrd="0" presId="urn:microsoft.com/office/officeart/2005/8/layout/chevron1"/>
    <dgm:cxn modelId="{485522F8-15F3-F543-AD97-673D91EEC399}" type="presParOf" srcId="{D91D9CC6-D70F-F849-992F-858B911472B6}" destId="{4E14E3ED-B077-DF4D-963F-CF6DFD846DAC}" srcOrd="0" destOrd="0" presId="urn:microsoft.com/office/officeart/2005/8/layout/chevron1"/>
    <dgm:cxn modelId="{EDCDFFA6-7D2D-864E-910F-631433EA4DAF}" type="presParOf" srcId="{D91D9CC6-D70F-F849-992F-858B911472B6}" destId="{3B8963EA-8ADF-A146-9DD7-FA5389B1E164}" srcOrd="1" destOrd="0" presId="urn:microsoft.com/office/officeart/2005/8/layout/chevron1"/>
    <dgm:cxn modelId="{7838C17E-712D-0E44-A4C7-082AF8CCD38E}" type="presParOf" srcId="{D91D9CC6-D70F-F849-992F-858B911472B6}" destId="{B612F592-2931-C644-80ED-C2AF91AE028E}" srcOrd="2" destOrd="0" presId="urn:microsoft.com/office/officeart/2005/8/layout/chevron1"/>
    <dgm:cxn modelId="{5D6AF1BD-DCB1-5C4E-8C93-B8555DCE3AB7}" type="presParOf" srcId="{D91D9CC6-D70F-F849-992F-858B911472B6}" destId="{C479AC49-8ADD-E242-993B-ACC09FB64AD6}" srcOrd="3" destOrd="0" presId="urn:microsoft.com/office/officeart/2005/8/layout/chevron1"/>
    <dgm:cxn modelId="{899B3C3A-E958-9E41-8E2E-09227CF77AD1}" type="presParOf" srcId="{D91D9CC6-D70F-F849-992F-858B911472B6}" destId="{C841DE09-0605-184E-92B1-4B0DAB00BC7F}" srcOrd="4" destOrd="0" presId="urn:microsoft.com/office/officeart/2005/8/layout/chevron1"/>
    <dgm:cxn modelId="{ED81C931-B57E-A44F-ADB9-565B4AF196FD}" type="presParOf" srcId="{D91D9CC6-D70F-F849-992F-858B911472B6}" destId="{42212B59-74EE-0A48-8BC2-F0D8CFCE4015}" srcOrd="5" destOrd="0" presId="urn:microsoft.com/office/officeart/2005/8/layout/chevron1"/>
    <dgm:cxn modelId="{D40F2468-9ACA-7A4D-8E0A-FD3472E3B681}" type="presParOf" srcId="{D91D9CC6-D70F-F849-992F-858B911472B6}" destId="{532EEC19-2921-BA41-ACD4-9470F1CC7E3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0682E-C1BE-0241-9002-BFC186AA66F5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B37B5918-82D6-8F49-9E05-AA52FC9B28E6}">
      <dgm:prSet phldrT="[Text]"/>
      <dgm:spPr/>
      <dgm:t>
        <a:bodyPr/>
        <a:lstStyle/>
        <a:p>
          <a:r>
            <a:rPr lang="es-ES_tradnl" dirty="0" smtClean="0"/>
            <a:t>Dudas</a:t>
          </a:r>
          <a:endParaRPr lang="es-ES_tradnl" dirty="0"/>
        </a:p>
      </dgm:t>
    </dgm:pt>
    <dgm:pt modelId="{3EF1D7BE-6AD8-C94D-8CBE-78D545C43F1B}" type="parTrans" cxnId="{6DEA2972-A51F-104A-AF09-DCE305099839}">
      <dgm:prSet/>
      <dgm:spPr/>
      <dgm:t>
        <a:bodyPr/>
        <a:lstStyle/>
        <a:p>
          <a:endParaRPr lang="es-ES_tradnl"/>
        </a:p>
      </dgm:t>
    </dgm:pt>
    <dgm:pt modelId="{DC2A2133-E4D5-D445-AACB-FCC37D60BE9F}" type="sibTrans" cxnId="{6DEA2972-A51F-104A-AF09-DCE305099839}">
      <dgm:prSet/>
      <dgm:spPr/>
      <dgm:t>
        <a:bodyPr/>
        <a:lstStyle/>
        <a:p>
          <a:endParaRPr lang="es-ES_tradnl"/>
        </a:p>
      </dgm:t>
    </dgm:pt>
    <dgm:pt modelId="{4A205EF4-3FB5-7040-AC32-EDAF3C8A6885}">
      <dgm:prSet phldrT="[Text]"/>
      <dgm:spPr/>
      <dgm:t>
        <a:bodyPr/>
        <a:lstStyle/>
        <a:p>
          <a:r>
            <a:rPr lang="es-ES_tradnl" dirty="0" smtClean="0"/>
            <a:t>Situaciones Reales</a:t>
          </a:r>
          <a:endParaRPr lang="es-ES_tradnl" dirty="0"/>
        </a:p>
      </dgm:t>
    </dgm:pt>
    <dgm:pt modelId="{34B80FEE-4404-2047-858B-DAFAB107B0C6}" type="parTrans" cxnId="{B5C5907E-C076-F749-9DF9-70025AA56624}">
      <dgm:prSet/>
      <dgm:spPr/>
      <dgm:t>
        <a:bodyPr/>
        <a:lstStyle/>
        <a:p>
          <a:endParaRPr lang="es-ES_tradnl"/>
        </a:p>
      </dgm:t>
    </dgm:pt>
    <dgm:pt modelId="{FF1848E8-74A9-B448-8344-07DE55AAC580}" type="sibTrans" cxnId="{B5C5907E-C076-F749-9DF9-70025AA56624}">
      <dgm:prSet/>
      <dgm:spPr/>
      <dgm:t>
        <a:bodyPr/>
        <a:lstStyle/>
        <a:p>
          <a:endParaRPr lang="es-ES_tradnl"/>
        </a:p>
      </dgm:t>
    </dgm:pt>
    <dgm:pt modelId="{9248783F-BA96-CE45-9D7F-12D1799A5982}">
      <dgm:prSet phldrT="[Text]"/>
      <dgm:spPr/>
      <dgm:t>
        <a:bodyPr/>
        <a:lstStyle/>
        <a:p>
          <a:r>
            <a:rPr lang="es-ES_tradnl" dirty="0" smtClean="0"/>
            <a:t>Recursos Adicionales</a:t>
          </a:r>
          <a:endParaRPr lang="es-ES_tradnl" dirty="0"/>
        </a:p>
      </dgm:t>
    </dgm:pt>
    <dgm:pt modelId="{5C38168F-5E0D-B741-A753-FC120B5AF3CB}" type="parTrans" cxnId="{39766EEE-1DBA-E340-9AC8-37E7D8384161}">
      <dgm:prSet/>
      <dgm:spPr/>
      <dgm:t>
        <a:bodyPr/>
        <a:lstStyle/>
        <a:p>
          <a:endParaRPr lang="es-ES_tradnl"/>
        </a:p>
      </dgm:t>
    </dgm:pt>
    <dgm:pt modelId="{AE9A5864-9777-1A4A-95E0-AD33946E501B}" type="sibTrans" cxnId="{39766EEE-1DBA-E340-9AC8-37E7D8384161}">
      <dgm:prSet/>
      <dgm:spPr/>
      <dgm:t>
        <a:bodyPr/>
        <a:lstStyle/>
        <a:p>
          <a:endParaRPr lang="es-ES_tradnl"/>
        </a:p>
      </dgm:t>
    </dgm:pt>
    <dgm:pt modelId="{30C5D666-9FEA-DF46-B1E3-071BF9C45E9C}">
      <dgm:prSet phldrT="[Text]"/>
      <dgm:spPr/>
      <dgm:t>
        <a:bodyPr/>
        <a:lstStyle/>
        <a:p>
          <a:r>
            <a:rPr lang="es-ES_tradnl" dirty="0" smtClean="0"/>
            <a:t>Autonomía</a:t>
          </a:r>
          <a:endParaRPr lang="es-ES_tradnl" dirty="0"/>
        </a:p>
      </dgm:t>
    </dgm:pt>
    <dgm:pt modelId="{1D49F579-DAC2-F244-BE19-3F5C3C124143}" type="parTrans" cxnId="{7DB4C319-CE2B-5945-ACB4-11B942528F9E}">
      <dgm:prSet/>
      <dgm:spPr/>
      <dgm:t>
        <a:bodyPr/>
        <a:lstStyle/>
        <a:p>
          <a:endParaRPr lang="es-ES_tradnl"/>
        </a:p>
      </dgm:t>
    </dgm:pt>
    <dgm:pt modelId="{F7A46EF7-5701-954F-B5ED-971846DC4DB0}" type="sibTrans" cxnId="{7DB4C319-CE2B-5945-ACB4-11B942528F9E}">
      <dgm:prSet/>
      <dgm:spPr/>
      <dgm:t>
        <a:bodyPr/>
        <a:lstStyle/>
        <a:p>
          <a:endParaRPr lang="es-ES_tradnl"/>
        </a:p>
      </dgm:t>
    </dgm:pt>
    <dgm:pt modelId="{C4853A69-D04F-FC48-92B6-7E855C854D3F}">
      <dgm:prSet phldrT="[Text]"/>
      <dgm:spPr/>
      <dgm:t>
        <a:bodyPr/>
        <a:lstStyle/>
        <a:p>
          <a:r>
            <a:rPr lang="es-ES_tradnl" dirty="0" smtClean="0"/>
            <a:t>Libros</a:t>
          </a:r>
          <a:endParaRPr lang="es-ES_tradnl" dirty="0"/>
        </a:p>
      </dgm:t>
    </dgm:pt>
    <dgm:pt modelId="{E1E95A5E-87BA-7C46-BCE3-E6D9F704670C}" type="parTrans" cxnId="{51CA49E7-6B73-9044-9188-DE5D7596DD41}">
      <dgm:prSet/>
      <dgm:spPr/>
      <dgm:t>
        <a:bodyPr/>
        <a:lstStyle/>
        <a:p>
          <a:endParaRPr lang="es-ES_tradnl"/>
        </a:p>
      </dgm:t>
    </dgm:pt>
    <dgm:pt modelId="{2028DD38-6A1D-2442-87BF-F78775D7E57E}" type="sibTrans" cxnId="{51CA49E7-6B73-9044-9188-DE5D7596DD41}">
      <dgm:prSet/>
      <dgm:spPr/>
      <dgm:t>
        <a:bodyPr/>
        <a:lstStyle/>
        <a:p>
          <a:endParaRPr lang="es-ES_tradnl"/>
        </a:p>
      </dgm:t>
    </dgm:pt>
    <dgm:pt modelId="{1822D4D2-9B34-6C46-91F8-9A958B4826ED}">
      <dgm:prSet phldrT="[Text]"/>
      <dgm:spPr/>
      <dgm:t>
        <a:bodyPr/>
        <a:lstStyle/>
        <a:p>
          <a:r>
            <a:rPr lang="es-ES_tradnl" dirty="0" smtClean="0"/>
            <a:t>Bridge Transporte</a:t>
          </a:r>
          <a:endParaRPr lang="es-ES_tradnl" dirty="0"/>
        </a:p>
      </dgm:t>
    </dgm:pt>
    <dgm:pt modelId="{9E53BE91-DF22-124F-8A2C-449E4518625B}" type="parTrans" cxnId="{C6178FE5-FE1B-1F4D-A2BC-9AF85E11EF83}">
      <dgm:prSet/>
      <dgm:spPr/>
      <dgm:t>
        <a:bodyPr/>
        <a:lstStyle/>
        <a:p>
          <a:endParaRPr lang="en-US"/>
        </a:p>
      </dgm:t>
    </dgm:pt>
    <dgm:pt modelId="{544EEACF-6747-BC4A-8F05-534EBEB1208E}" type="sibTrans" cxnId="{C6178FE5-FE1B-1F4D-A2BC-9AF85E11EF83}">
      <dgm:prSet/>
      <dgm:spPr/>
      <dgm:t>
        <a:bodyPr/>
        <a:lstStyle/>
        <a:p>
          <a:endParaRPr lang="en-US"/>
        </a:p>
      </dgm:t>
    </dgm:pt>
    <dgm:pt modelId="{3D70D94D-1CD6-5144-BB13-5FA5814E1BD1}">
      <dgm:prSet phldrT="[Text]"/>
      <dgm:spPr/>
      <dgm:t>
        <a:bodyPr/>
        <a:lstStyle/>
        <a:p>
          <a:endParaRPr lang="es-ES_tradnl" dirty="0"/>
        </a:p>
      </dgm:t>
    </dgm:pt>
    <dgm:pt modelId="{C927A3B7-8BD7-DD41-85B6-D1DED897B1A2}" type="parTrans" cxnId="{2BDE0D44-AE1D-3B40-8D3A-7FB3A4D74399}">
      <dgm:prSet/>
      <dgm:spPr/>
      <dgm:t>
        <a:bodyPr/>
        <a:lstStyle/>
        <a:p>
          <a:endParaRPr lang="en-US"/>
        </a:p>
      </dgm:t>
    </dgm:pt>
    <dgm:pt modelId="{16FF18A1-22A5-7344-9B27-236018FC00CE}" type="sibTrans" cxnId="{2BDE0D44-AE1D-3B40-8D3A-7FB3A4D74399}">
      <dgm:prSet/>
      <dgm:spPr/>
      <dgm:t>
        <a:bodyPr/>
        <a:lstStyle/>
        <a:p>
          <a:endParaRPr lang="en-US"/>
        </a:p>
      </dgm:t>
    </dgm:pt>
    <dgm:pt modelId="{D91D9CC6-D70F-F849-992F-858B911472B6}" type="pres">
      <dgm:prSet presAssocID="{5820682E-C1BE-0241-9002-BFC186AA66F5}" presName="Name0" presStyleCnt="0">
        <dgm:presLayoutVars>
          <dgm:dir/>
          <dgm:animLvl val="lvl"/>
          <dgm:resizeHandles val="exact"/>
        </dgm:presLayoutVars>
      </dgm:prSet>
      <dgm:spPr/>
    </dgm:pt>
    <dgm:pt modelId="{77D7FADA-EF0B-E546-8562-0FE6E3C7FDCA}" type="pres">
      <dgm:prSet presAssocID="{B37B5918-82D6-8F49-9E05-AA52FC9B28E6}" presName="composite" presStyleCnt="0"/>
      <dgm:spPr/>
    </dgm:pt>
    <dgm:pt modelId="{F1AD24DE-D55E-284D-85B6-DAB6A7484227}" type="pres">
      <dgm:prSet presAssocID="{B37B5918-82D6-8F49-9E05-AA52FC9B28E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A276532-AA3F-EB4E-AF87-CBDAD3E6D444}" type="pres">
      <dgm:prSet presAssocID="{B37B5918-82D6-8F49-9E05-AA52FC9B28E6}" presName="desTx" presStyleLbl="revTx" presStyleIdx="0" presStyleCnt="2">
        <dgm:presLayoutVars>
          <dgm:bulletEnabled val="1"/>
        </dgm:presLayoutVars>
      </dgm:prSet>
      <dgm:spPr/>
    </dgm:pt>
    <dgm:pt modelId="{709B793F-E706-E847-A271-172836B3A9E1}" type="pres">
      <dgm:prSet presAssocID="{DC2A2133-E4D5-D445-AACB-FCC37D60BE9F}" presName="space" presStyleCnt="0"/>
      <dgm:spPr/>
    </dgm:pt>
    <dgm:pt modelId="{F07B01A0-D124-4E4C-BB03-D0E655272B0E}" type="pres">
      <dgm:prSet presAssocID="{4A205EF4-3FB5-7040-AC32-EDAF3C8A6885}" presName="composite" presStyleCnt="0"/>
      <dgm:spPr/>
    </dgm:pt>
    <dgm:pt modelId="{049D3756-607A-E348-A9A7-1BCE5A94D38B}" type="pres">
      <dgm:prSet presAssocID="{4A205EF4-3FB5-7040-AC32-EDAF3C8A6885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F95C9A0-A4B8-AD48-AC42-997A458DF331}" type="pres">
      <dgm:prSet presAssocID="{4A205EF4-3FB5-7040-AC32-EDAF3C8A6885}" presName="desTx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BD9A066-6D18-DD48-AEA0-C5EBD4B3298E}" type="pres">
      <dgm:prSet presAssocID="{FF1848E8-74A9-B448-8344-07DE55AAC580}" presName="space" presStyleCnt="0"/>
      <dgm:spPr/>
    </dgm:pt>
    <dgm:pt modelId="{5DF98685-DD93-3A4F-AA51-1B3D4CF61F9C}" type="pres">
      <dgm:prSet presAssocID="{9248783F-BA96-CE45-9D7F-12D1799A5982}" presName="composite" presStyleCnt="0"/>
      <dgm:spPr/>
    </dgm:pt>
    <dgm:pt modelId="{64861FA3-E007-334E-BDC6-49278D12D293}" type="pres">
      <dgm:prSet presAssocID="{9248783F-BA96-CE45-9D7F-12D1799A5982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94C1DD6F-4934-834C-B83F-EBC4FB91FA71}" type="pres">
      <dgm:prSet presAssocID="{9248783F-BA96-CE45-9D7F-12D1799A5982}" presName="desTx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04ECBBD-1CEB-C04E-A48B-C764739620C5}" type="pres">
      <dgm:prSet presAssocID="{AE9A5864-9777-1A4A-95E0-AD33946E501B}" presName="space" presStyleCnt="0"/>
      <dgm:spPr/>
    </dgm:pt>
    <dgm:pt modelId="{BDA12EF3-36D8-2D42-B196-C9E49D335C4D}" type="pres">
      <dgm:prSet presAssocID="{30C5D666-9FEA-DF46-B1E3-071BF9C45E9C}" presName="composite" presStyleCnt="0"/>
      <dgm:spPr/>
    </dgm:pt>
    <dgm:pt modelId="{77FE84C7-D784-084E-9D25-F1E9B7A5FA52}" type="pres">
      <dgm:prSet presAssocID="{30C5D666-9FEA-DF46-B1E3-071BF9C45E9C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5AAF06F0-370B-3C48-86DB-9A8BA05C44DF}" type="pres">
      <dgm:prSet presAssocID="{30C5D666-9FEA-DF46-B1E3-071BF9C45E9C}" presName="desTx" presStyleLbl="revTx" presStyleIdx="1" presStyleCnt="2">
        <dgm:presLayoutVars>
          <dgm:bulletEnabled val="1"/>
        </dgm:presLayoutVars>
      </dgm:prSet>
      <dgm:spPr/>
    </dgm:pt>
  </dgm:ptLst>
  <dgm:cxnLst>
    <dgm:cxn modelId="{7DB4C319-CE2B-5945-ACB4-11B942528F9E}" srcId="{5820682E-C1BE-0241-9002-BFC186AA66F5}" destId="{30C5D666-9FEA-DF46-B1E3-071BF9C45E9C}" srcOrd="3" destOrd="0" parTransId="{1D49F579-DAC2-F244-BE19-3F5C3C124143}" sibTransId="{F7A46EF7-5701-954F-B5ED-971846DC4DB0}"/>
    <dgm:cxn modelId="{4304B399-DBC7-5C45-A87D-A182B7A03C95}" type="presOf" srcId="{30C5D666-9FEA-DF46-B1E3-071BF9C45E9C}" destId="{77FE84C7-D784-084E-9D25-F1E9B7A5FA52}" srcOrd="0" destOrd="0" presId="urn:microsoft.com/office/officeart/2005/8/layout/chevron1"/>
    <dgm:cxn modelId="{6DEA2972-A51F-104A-AF09-DCE305099839}" srcId="{5820682E-C1BE-0241-9002-BFC186AA66F5}" destId="{B37B5918-82D6-8F49-9E05-AA52FC9B28E6}" srcOrd="0" destOrd="0" parTransId="{3EF1D7BE-6AD8-C94D-8CBE-78D545C43F1B}" sibTransId="{DC2A2133-E4D5-D445-AACB-FCC37D60BE9F}"/>
    <dgm:cxn modelId="{C1BA7C1D-0312-3B46-AE63-B4D8F68945E3}" type="presOf" srcId="{5820682E-C1BE-0241-9002-BFC186AA66F5}" destId="{D91D9CC6-D70F-F849-992F-858B911472B6}" srcOrd="0" destOrd="0" presId="urn:microsoft.com/office/officeart/2005/8/layout/chevron1"/>
    <dgm:cxn modelId="{EA45DA47-3473-C44B-8206-A13FC033708B}" type="presOf" srcId="{3D70D94D-1CD6-5144-BB13-5FA5814E1BD1}" destId="{94C1DD6F-4934-834C-B83F-EBC4FB91FA71}" srcOrd="0" destOrd="1" presId="urn:microsoft.com/office/officeart/2005/8/layout/chevron1"/>
    <dgm:cxn modelId="{AAA43159-C828-9C40-A7AB-D2BFACCAADE6}" type="presOf" srcId="{4A205EF4-3FB5-7040-AC32-EDAF3C8A6885}" destId="{049D3756-607A-E348-A9A7-1BCE5A94D38B}" srcOrd="0" destOrd="0" presId="urn:microsoft.com/office/officeart/2005/8/layout/chevron1"/>
    <dgm:cxn modelId="{54F2AE1D-ADA4-F34A-911C-D63E37C535FA}" type="presOf" srcId="{C4853A69-D04F-FC48-92B6-7E855C854D3F}" destId="{94C1DD6F-4934-834C-B83F-EBC4FB91FA71}" srcOrd="0" destOrd="0" presId="urn:microsoft.com/office/officeart/2005/8/layout/chevron1"/>
    <dgm:cxn modelId="{7A5004D5-5FB7-E841-9CEE-180E24548BF1}" type="presOf" srcId="{9248783F-BA96-CE45-9D7F-12D1799A5982}" destId="{64861FA3-E007-334E-BDC6-49278D12D293}" srcOrd="0" destOrd="0" presId="urn:microsoft.com/office/officeart/2005/8/layout/chevron1"/>
    <dgm:cxn modelId="{393AC1CD-45B5-9145-9D4D-8B981348DE2A}" type="presOf" srcId="{1822D4D2-9B34-6C46-91F8-9A958B4826ED}" destId="{2F95C9A0-A4B8-AD48-AC42-997A458DF331}" srcOrd="0" destOrd="0" presId="urn:microsoft.com/office/officeart/2005/8/layout/chevron1"/>
    <dgm:cxn modelId="{2BDE0D44-AE1D-3B40-8D3A-7FB3A4D74399}" srcId="{9248783F-BA96-CE45-9D7F-12D1799A5982}" destId="{3D70D94D-1CD6-5144-BB13-5FA5814E1BD1}" srcOrd="1" destOrd="0" parTransId="{C927A3B7-8BD7-DD41-85B6-D1DED897B1A2}" sibTransId="{16FF18A1-22A5-7344-9B27-236018FC00CE}"/>
    <dgm:cxn modelId="{51CA49E7-6B73-9044-9188-DE5D7596DD41}" srcId="{9248783F-BA96-CE45-9D7F-12D1799A5982}" destId="{C4853A69-D04F-FC48-92B6-7E855C854D3F}" srcOrd="0" destOrd="0" parTransId="{E1E95A5E-87BA-7C46-BCE3-E6D9F704670C}" sibTransId="{2028DD38-6A1D-2442-87BF-F78775D7E57E}"/>
    <dgm:cxn modelId="{39766EEE-1DBA-E340-9AC8-37E7D8384161}" srcId="{5820682E-C1BE-0241-9002-BFC186AA66F5}" destId="{9248783F-BA96-CE45-9D7F-12D1799A5982}" srcOrd="2" destOrd="0" parTransId="{5C38168F-5E0D-B741-A753-FC120B5AF3CB}" sibTransId="{AE9A5864-9777-1A4A-95E0-AD33946E501B}"/>
    <dgm:cxn modelId="{B5C5907E-C076-F749-9DF9-70025AA56624}" srcId="{5820682E-C1BE-0241-9002-BFC186AA66F5}" destId="{4A205EF4-3FB5-7040-AC32-EDAF3C8A6885}" srcOrd="1" destOrd="0" parTransId="{34B80FEE-4404-2047-858B-DAFAB107B0C6}" sibTransId="{FF1848E8-74A9-B448-8344-07DE55AAC580}"/>
    <dgm:cxn modelId="{A9EBF5D2-4A6D-2140-B241-C1FE5CAC95AE}" type="presOf" srcId="{B37B5918-82D6-8F49-9E05-AA52FC9B28E6}" destId="{F1AD24DE-D55E-284D-85B6-DAB6A7484227}" srcOrd="0" destOrd="0" presId="urn:microsoft.com/office/officeart/2005/8/layout/chevron1"/>
    <dgm:cxn modelId="{C6178FE5-FE1B-1F4D-A2BC-9AF85E11EF83}" srcId="{4A205EF4-3FB5-7040-AC32-EDAF3C8A6885}" destId="{1822D4D2-9B34-6C46-91F8-9A958B4826ED}" srcOrd="0" destOrd="0" parTransId="{9E53BE91-DF22-124F-8A2C-449E4518625B}" sibTransId="{544EEACF-6747-BC4A-8F05-534EBEB1208E}"/>
    <dgm:cxn modelId="{3625B3DB-DDF5-E545-A620-4490A02E016E}" type="presParOf" srcId="{D91D9CC6-D70F-F849-992F-858B911472B6}" destId="{77D7FADA-EF0B-E546-8562-0FE6E3C7FDCA}" srcOrd="0" destOrd="0" presId="urn:microsoft.com/office/officeart/2005/8/layout/chevron1"/>
    <dgm:cxn modelId="{CD5AC215-7A34-644E-8420-A416107CB5BD}" type="presParOf" srcId="{77D7FADA-EF0B-E546-8562-0FE6E3C7FDCA}" destId="{F1AD24DE-D55E-284D-85B6-DAB6A7484227}" srcOrd="0" destOrd="0" presId="urn:microsoft.com/office/officeart/2005/8/layout/chevron1"/>
    <dgm:cxn modelId="{31D1F9BB-1BC3-E341-BB51-2A5C4EE41BF6}" type="presParOf" srcId="{77D7FADA-EF0B-E546-8562-0FE6E3C7FDCA}" destId="{7A276532-AA3F-EB4E-AF87-CBDAD3E6D444}" srcOrd="1" destOrd="0" presId="urn:microsoft.com/office/officeart/2005/8/layout/chevron1"/>
    <dgm:cxn modelId="{12BDE866-3887-2A40-BF25-32A4BEC6CF01}" type="presParOf" srcId="{D91D9CC6-D70F-F849-992F-858B911472B6}" destId="{709B793F-E706-E847-A271-172836B3A9E1}" srcOrd="1" destOrd="0" presId="urn:microsoft.com/office/officeart/2005/8/layout/chevron1"/>
    <dgm:cxn modelId="{853D1DDB-8FE4-B04C-926D-089F0CC20D9F}" type="presParOf" srcId="{D91D9CC6-D70F-F849-992F-858B911472B6}" destId="{F07B01A0-D124-4E4C-BB03-D0E655272B0E}" srcOrd="2" destOrd="0" presId="urn:microsoft.com/office/officeart/2005/8/layout/chevron1"/>
    <dgm:cxn modelId="{64CDA761-DD77-EE4C-BD7A-BC355FAC6B2D}" type="presParOf" srcId="{F07B01A0-D124-4E4C-BB03-D0E655272B0E}" destId="{049D3756-607A-E348-A9A7-1BCE5A94D38B}" srcOrd="0" destOrd="0" presId="urn:microsoft.com/office/officeart/2005/8/layout/chevron1"/>
    <dgm:cxn modelId="{637CF604-1BB3-0C42-AB71-5F3A723901E3}" type="presParOf" srcId="{F07B01A0-D124-4E4C-BB03-D0E655272B0E}" destId="{2F95C9A0-A4B8-AD48-AC42-997A458DF331}" srcOrd="1" destOrd="0" presId="urn:microsoft.com/office/officeart/2005/8/layout/chevron1"/>
    <dgm:cxn modelId="{D3D6505E-65DE-5B4F-8ED5-58C7C736F5F6}" type="presParOf" srcId="{D91D9CC6-D70F-F849-992F-858B911472B6}" destId="{7BD9A066-6D18-DD48-AEA0-C5EBD4B3298E}" srcOrd="3" destOrd="0" presId="urn:microsoft.com/office/officeart/2005/8/layout/chevron1"/>
    <dgm:cxn modelId="{35353EF6-EF03-644D-9BE6-3511195DA2AC}" type="presParOf" srcId="{D91D9CC6-D70F-F849-992F-858B911472B6}" destId="{5DF98685-DD93-3A4F-AA51-1B3D4CF61F9C}" srcOrd="4" destOrd="0" presId="urn:microsoft.com/office/officeart/2005/8/layout/chevron1"/>
    <dgm:cxn modelId="{29AB422E-4882-3D42-B4DE-45D524407B7F}" type="presParOf" srcId="{5DF98685-DD93-3A4F-AA51-1B3D4CF61F9C}" destId="{64861FA3-E007-334E-BDC6-49278D12D293}" srcOrd="0" destOrd="0" presId="urn:microsoft.com/office/officeart/2005/8/layout/chevron1"/>
    <dgm:cxn modelId="{FF6AF89D-B721-BB49-9AC1-8476D7185D71}" type="presParOf" srcId="{5DF98685-DD93-3A4F-AA51-1B3D4CF61F9C}" destId="{94C1DD6F-4934-834C-B83F-EBC4FB91FA71}" srcOrd="1" destOrd="0" presId="urn:microsoft.com/office/officeart/2005/8/layout/chevron1"/>
    <dgm:cxn modelId="{801F11E6-D8D6-7B4C-9372-1210E028FA17}" type="presParOf" srcId="{D91D9CC6-D70F-F849-992F-858B911472B6}" destId="{A04ECBBD-1CEB-C04E-A48B-C764739620C5}" srcOrd="5" destOrd="0" presId="urn:microsoft.com/office/officeart/2005/8/layout/chevron1"/>
    <dgm:cxn modelId="{1E2830A5-12B9-9842-9736-597DCEA25A84}" type="presParOf" srcId="{D91D9CC6-D70F-F849-992F-858B911472B6}" destId="{BDA12EF3-36D8-2D42-B196-C9E49D335C4D}" srcOrd="6" destOrd="0" presId="urn:microsoft.com/office/officeart/2005/8/layout/chevron1"/>
    <dgm:cxn modelId="{5118655E-5C37-1145-93E2-FA3D419532CC}" type="presParOf" srcId="{BDA12EF3-36D8-2D42-B196-C9E49D335C4D}" destId="{77FE84C7-D784-084E-9D25-F1E9B7A5FA52}" srcOrd="0" destOrd="0" presId="urn:microsoft.com/office/officeart/2005/8/layout/chevron1"/>
    <dgm:cxn modelId="{D139500A-04D8-8E49-86CF-8D10C4518D30}" type="presParOf" srcId="{BDA12EF3-36D8-2D42-B196-C9E49D335C4D}" destId="{5AAF06F0-370B-3C48-86DB-9A8BA05C44DF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20682E-C1BE-0241-9002-BFC186AA66F5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B37B5918-82D6-8F49-9E05-AA52FC9B28E6}">
      <dgm:prSet phldrT="[Text]"/>
      <dgm:spPr/>
      <dgm:t>
        <a:bodyPr/>
        <a:lstStyle/>
        <a:p>
          <a:r>
            <a:rPr lang="es-ES_tradnl" dirty="0" smtClean="0"/>
            <a:t>Dudas</a:t>
          </a:r>
          <a:endParaRPr lang="es-ES_tradnl" dirty="0"/>
        </a:p>
      </dgm:t>
    </dgm:pt>
    <dgm:pt modelId="{3EF1D7BE-6AD8-C94D-8CBE-78D545C43F1B}" type="parTrans" cxnId="{6DEA2972-A51F-104A-AF09-DCE305099839}">
      <dgm:prSet/>
      <dgm:spPr/>
      <dgm:t>
        <a:bodyPr/>
        <a:lstStyle/>
        <a:p>
          <a:endParaRPr lang="es-ES_tradnl"/>
        </a:p>
      </dgm:t>
    </dgm:pt>
    <dgm:pt modelId="{DC2A2133-E4D5-D445-AACB-FCC37D60BE9F}" type="sibTrans" cxnId="{6DEA2972-A51F-104A-AF09-DCE305099839}">
      <dgm:prSet/>
      <dgm:spPr/>
      <dgm:t>
        <a:bodyPr/>
        <a:lstStyle/>
        <a:p>
          <a:endParaRPr lang="es-ES_tradnl"/>
        </a:p>
      </dgm:t>
    </dgm:pt>
    <dgm:pt modelId="{4A205EF4-3FB5-7040-AC32-EDAF3C8A6885}">
      <dgm:prSet phldrT="[Text]"/>
      <dgm:spPr/>
      <dgm:t>
        <a:bodyPr/>
        <a:lstStyle/>
        <a:p>
          <a:r>
            <a:rPr lang="es-ES_tradnl" dirty="0" smtClean="0"/>
            <a:t>Situaciones Reales</a:t>
          </a:r>
          <a:endParaRPr lang="es-ES_tradnl" dirty="0"/>
        </a:p>
      </dgm:t>
    </dgm:pt>
    <dgm:pt modelId="{34B80FEE-4404-2047-858B-DAFAB107B0C6}" type="parTrans" cxnId="{B5C5907E-C076-F749-9DF9-70025AA56624}">
      <dgm:prSet/>
      <dgm:spPr/>
      <dgm:t>
        <a:bodyPr/>
        <a:lstStyle/>
        <a:p>
          <a:endParaRPr lang="es-ES_tradnl"/>
        </a:p>
      </dgm:t>
    </dgm:pt>
    <dgm:pt modelId="{FF1848E8-74A9-B448-8344-07DE55AAC580}" type="sibTrans" cxnId="{B5C5907E-C076-F749-9DF9-70025AA56624}">
      <dgm:prSet/>
      <dgm:spPr/>
      <dgm:t>
        <a:bodyPr/>
        <a:lstStyle/>
        <a:p>
          <a:endParaRPr lang="es-ES_tradnl"/>
        </a:p>
      </dgm:t>
    </dgm:pt>
    <dgm:pt modelId="{9248783F-BA96-CE45-9D7F-12D1799A5982}">
      <dgm:prSet phldrT="[Text]"/>
      <dgm:spPr/>
      <dgm:t>
        <a:bodyPr/>
        <a:lstStyle/>
        <a:p>
          <a:r>
            <a:rPr lang="es-ES_tradnl" dirty="0" smtClean="0"/>
            <a:t>Recursos Adicionales</a:t>
          </a:r>
          <a:endParaRPr lang="es-ES_tradnl" dirty="0"/>
        </a:p>
      </dgm:t>
    </dgm:pt>
    <dgm:pt modelId="{5C38168F-5E0D-B741-A753-FC120B5AF3CB}" type="parTrans" cxnId="{39766EEE-1DBA-E340-9AC8-37E7D8384161}">
      <dgm:prSet/>
      <dgm:spPr/>
      <dgm:t>
        <a:bodyPr/>
        <a:lstStyle/>
        <a:p>
          <a:endParaRPr lang="es-ES_tradnl"/>
        </a:p>
      </dgm:t>
    </dgm:pt>
    <dgm:pt modelId="{AE9A5864-9777-1A4A-95E0-AD33946E501B}" type="sibTrans" cxnId="{39766EEE-1DBA-E340-9AC8-37E7D8384161}">
      <dgm:prSet/>
      <dgm:spPr/>
      <dgm:t>
        <a:bodyPr/>
        <a:lstStyle/>
        <a:p>
          <a:endParaRPr lang="es-ES_tradnl"/>
        </a:p>
      </dgm:t>
    </dgm:pt>
    <dgm:pt modelId="{30C5D666-9FEA-DF46-B1E3-071BF9C45E9C}">
      <dgm:prSet phldrT="[Text]"/>
      <dgm:spPr/>
      <dgm:t>
        <a:bodyPr/>
        <a:lstStyle/>
        <a:p>
          <a:r>
            <a:rPr lang="es-ES_tradnl" dirty="0" smtClean="0"/>
            <a:t>Autonomía</a:t>
          </a:r>
          <a:endParaRPr lang="es-ES_tradnl" dirty="0"/>
        </a:p>
      </dgm:t>
    </dgm:pt>
    <dgm:pt modelId="{1D49F579-DAC2-F244-BE19-3F5C3C124143}" type="parTrans" cxnId="{7DB4C319-CE2B-5945-ACB4-11B942528F9E}">
      <dgm:prSet/>
      <dgm:spPr/>
      <dgm:t>
        <a:bodyPr/>
        <a:lstStyle/>
        <a:p>
          <a:endParaRPr lang="es-ES_tradnl"/>
        </a:p>
      </dgm:t>
    </dgm:pt>
    <dgm:pt modelId="{F7A46EF7-5701-954F-B5ED-971846DC4DB0}" type="sibTrans" cxnId="{7DB4C319-CE2B-5945-ACB4-11B942528F9E}">
      <dgm:prSet/>
      <dgm:spPr/>
      <dgm:t>
        <a:bodyPr/>
        <a:lstStyle/>
        <a:p>
          <a:endParaRPr lang="es-ES_tradnl"/>
        </a:p>
      </dgm:t>
    </dgm:pt>
    <dgm:pt modelId="{C4853A69-D04F-FC48-92B6-7E855C854D3F}">
      <dgm:prSet phldrT="[Text]"/>
      <dgm:spPr/>
      <dgm:t>
        <a:bodyPr/>
        <a:lstStyle/>
        <a:p>
          <a:r>
            <a:rPr lang="es-ES_tradnl" dirty="0" smtClean="0"/>
            <a:t>Documentación </a:t>
          </a:r>
          <a:r>
            <a:rPr lang="es-ES_tradnl" dirty="0" err="1" smtClean="0"/>
            <a:t>Built</a:t>
          </a:r>
          <a:r>
            <a:rPr lang="es-ES_tradnl" dirty="0" smtClean="0"/>
            <a:t>-in</a:t>
          </a:r>
          <a:endParaRPr lang="es-ES_tradnl" dirty="0"/>
        </a:p>
      </dgm:t>
    </dgm:pt>
    <dgm:pt modelId="{E1E95A5E-87BA-7C46-BCE3-E6D9F704670C}" type="parTrans" cxnId="{51CA49E7-6B73-9044-9188-DE5D7596DD41}">
      <dgm:prSet/>
      <dgm:spPr/>
      <dgm:t>
        <a:bodyPr/>
        <a:lstStyle/>
        <a:p>
          <a:endParaRPr lang="es-ES_tradnl"/>
        </a:p>
      </dgm:t>
    </dgm:pt>
    <dgm:pt modelId="{2028DD38-6A1D-2442-87BF-F78775D7E57E}" type="sibTrans" cxnId="{51CA49E7-6B73-9044-9188-DE5D7596DD41}">
      <dgm:prSet/>
      <dgm:spPr/>
      <dgm:t>
        <a:bodyPr/>
        <a:lstStyle/>
        <a:p>
          <a:endParaRPr lang="es-ES_tradnl"/>
        </a:p>
      </dgm:t>
    </dgm:pt>
    <dgm:pt modelId="{1822D4D2-9B34-6C46-91F8-9A958B4826ED}">
      <dgm:prSet phldrT="[Text]"/>
      <dgm:spPr/>
      <dgm:t>
        <a:bodyPr/>
        <a:lstStyle/>
        <a:p>
          <a:endParaRPr lang="es-ES_tradnl" dirty="0"/>
        </a:p>
      </dgm:t>
    </dgm:pt>
    <dgm:pt modelId="{9E53BE91-DF22-124F-8A2C-449E4518625B}" type="parTrans" cxnId="{C6178FE5-FE1B-1F4D-A2BC-9AF85E11EF83}">
      <dgm:prSet/>
      <dgm:spPr/>
      <dgm:t>
        <a:bodyPr/>
        <a:lstStyle/>
        <a:p>
          <a:endParaRPr lang="en-US"/>
        </a:p>
      </dgm:t>
    </dgm:pt>
    <dgm:pt modelId="{544EEACF-6747-BC4A-8F05-534EBEB1208E}" type="sibTrans" cxnId="{C6178FE5-FE1B-1F4D-A2BC-9AF85E11EF83}">
      <dgm:prSet/>
      <dgm:spPr/>
      <dgm:t>
        <a:bodyPr/>
        <a:lstStyle/>
        <a:p>
          <a:endParaRPr lang="en-US"/>
        </a:p>
      </dgm:t>
    </dgm:pt>
    <dgm:pt modelId="{221DED4E-F364-994C-8AE5-AFEE9B2E88A5}">
      <dgm:prSet phldrT="[Text]"/>
      <dgm:spPr/>
      <dgm:t>
        <a:bodyPr/>
        <a:lstStyle/>
        <a:p>
          <a:r>
            <a:rPr lang="es-ES_tradnl" dirty="0" smtClean="0"/>
            <a:t>Experimentar por vuestra cuenta</a:t>
          </a:r>
          <a:endParaRPr lang="es-ES_tradnl" dirty="0"/>
        </a:p>
      </dgm:t>
    </dgm:pt>
    <dgm:pt modelId="{FCCAC285-F513-354D-8D6A-CABD935FBA28}" type="parTrans" cxnId="{E1983238-7FD3-874C-86FB-78735347AF0C}">
      <dgm:prSet/>
      <dgm:spPr/>
      <dgm:t>
        <a:bodyPr/>
        <a:lstStyle/>
        <a:p>
          <a:endParaRPr lang="en-US"/>
        </a:p>
      </dgm:t>
    </dgm:pt>
    <dgm:pt modelId="{FA7D959C-055C-2546-92CA-B0025BF2A547}" type="sibTrans" cxnId="{E1983238-7FD3-874C-86FB-78735347AF0C}">
      <dgm:prSet/>
      <dgm:spPr/>
      <dgm:t>
        <a:bodyPr/>
        <a:lstStyle/>
        <a:p>
          <a:endParaRPr lang="en-US"/>
        </a:p>
      </dgm:t>
    </dgm:pt>
    <dgm:pt modelId="{E85EB4EF-D865-6F4D-B895-EB1266148500}">
      <dgm:prSet phldrT="[Text]"/>
      <dgm:spPr/>
      <dgm:t>
        <a:bodyPr/>
        <a:lstStyle/>
        <a:p>
          <a:r>
            <a:rPr lang="es-ES_tradnl" dirty="0" err="1" smtClean="0"/>
            <a:t>Cool</a:t>
          </a:r>
          <a:r>
            <a:rPr lang="es-ES_tradnl" dirty="0" smtClean="0"/>
            <a:t> </a:t>
          </a:r>
          <a:r>
            <a:rPr lang="es-ES_tradnl" dirty="0" err="1" smtClean="0"/>
            <a:t>libraries</a:t>
          </a:r>
          <a:r>
            <a:rPr lang="es-ES_tradnl" dirty="0" smtClean="0"/>
            <a:t> </a:t>
          </a:r>
          <a:endParaRPr lang="es-ES_tradnl" dirty="0"/>
        </a:p>
      </dgm:t>
    </dgm:pt>
    <dgm:pt modelId="{9832BA79-EE99-8944-AC10-0C46D232E09F}" type="parTrans" cxnId="{FB72ED58-A6C4-264A-947A-423152092692}">
      <dgm:prSet/>
      <dgm:spPr/>
      <dgm:t>
        <a:bodyPr/>
        <a:lstStyle/>
        <a:p>
          <a:endParaRPr lang="en-US"/>
        </a:p>
      </dgm:t>
    </dgm:pt>
    <dgm:pt modelId="{D1B86E65-DF7E-784E-B236-B5AA3E452A39}" type="sibTrans" cxnId="{FB72ED58-A6C4-264A-947A-423152092692}">
      <dgm:prSet/>
      <dgm:spPr/>
      <dgm:t>
        <a:bodyPr/>
        <a:lstStyle/>
        <a:p>
          <a:endParaRPr lang="en-US"/>
        </a:p>
      </dgm:t>
    </dgm:pt>
    <dgm:pt modelId="{D91D9CC6-D70F-F849-992F-858B911472B6}" type="pres">
      <dgm:prSet presAssocID="{5820682E-C1BE-0241-9002-BFC186AA66F5}" presName="Name0" presStyleCnt="0">
        <dgm:presLayoutVars>
          <dgm:dir/>
          <dgm:animLvl val="lvl"/>
          <dgm:resizeHandles val="exact"/>
        </dgm:presLayoutVars>
      </dgm:prSet>
      <dgm:spPr/>
    </dgm:pt>
    <dgm:pt modelId="{77D7FADA-EF0B-E546-8562-0FE6E3C7FDCA}" type="pres">
      <dgm:prSet presAssocID="{B37B5918-82D6-8F49-9E05-AA52FC9B28E6}" presName="composite" presStyleCnt="0"/>
      <dgm:spPr/>
    </dgm:pt>
    <dgm:pt modelId="{F1AD24DE-D55E-284D-85B6-DAB6A7484227}" type="pres">
      <dgm:prSet presAssocID="{B37B5918-82D6-8F49-9E05-AA52FC9B28E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A276532-AA3F-EB4E-AF87-CBDAD3E6D444}" type="pres">
      <dgm:prSet presAssocID="{B37B5918-82D6-8F49-9E05-AA52FC9B28E6}" presName="desTx" presStyleLbl="revTx" presStyleIdx="0" presStyleCnt="3">
        <dgm:presLayoutVars>
          <dgm:bulletEnabled val="1"/>
        </dgm:presLayoutVars>
      </dgm:prSet>
      <dgm:spPr/>
    </dgm:pt>
    <dgm:pt modelId="{709B793F-E706-E847-A271-172836B3A9E1}" type="pres">
      <dgm:prSet presAssocID="{DC2A2133-E4D5-D445-AACB-FCC37D60BE9F}" presName="space" presStyleCnt="0"/>
      <dgm:spPr/>
    </dgm:pt>
    <dgm:pt modelId="{F07B01A0-D124-4E4C-BB03-D0E655272B0E}" type="pres">
      <dgm:prSet presAssocID="{4A205EF4-3FB5-7040-AC32-EDAF3C8A6885}" presName="composite" presStyleCnt="0"/>
      <dgm:spPr/>
    </dgm:pt>
    <dgm:pt modelId="{049D3756-607A-E348-A9A7-1BCE5A94D38B}" type="pres">
      <dgm:prSet presAssocID="{4A205EF4-3FB5-7040-AC32-EDAF3C8A6885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F95C9A0-A4B8-AD48-AC42-997A458DF331}" type="pres">
      <dgm:prSet presAssocID="{4A205EF4-3FB5-7040-AC32-EDAF3C8A6885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BD9A066-6D18-DD48-AEA0-C5EBD4B3298E}" type="pres">
      <dgm:prSet presAssocID="{FF1848E8-74A9-B448-8344-07DE55AAC580}" presName="space" presStyleCnt="0"/>
      <dgm:spPr/>
    </dgm:pt>
    <dgm:pt modelId="{5DF98685-DD93-3A4F-AA51-1B3D4CF61F9C}" type="pres">
      <dgm:prSet presAssocID="{9248783F-BA96-CE45-9D7F-12D1799A5982}" presName="composite" presStyleCnt="0"/>
      <dgm:spPr/>
    </dgm:pt>
    <dgm:pt modelId="{64861FA3-E007-334E-BDC6-49278D12D293}" type="pres">
      <dgm:prSet presAssocID="{9248783F-BA96-CE45-9D7F-12D1799A5982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94C1DD6F-4934-834C-B83F-EBC4FB91FA71}" type="pres">
      <dgm:prSet presAssocID="{9248783F-BA96-CE45-9D7F-12D1799A5982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04ECBBD-1CEB-C04E-A48B-C764739620C5}" type="pres">
      <dgm:prSet presAssocID="{AE9A5864-9777-1A4A-95E0-AD33946E501B}" presName="space" presStyleCnt="0"/>
      <dgm:spPr/>
    </dgm:pt>
    <dgm:pt modelId="{BDA12EF3-36D8-2D42-B196-C9E49D335C4D}" type="pres">
      <dgm:prSet presAssocID="{30C5D666-9FEA-DF46-B1E3-071BF9C45E9C}" presName="composite" presStyleCnt="0"/>
      <dgm:spPr/>
    </dgm:pt>
    <dgm:pt modelId="{77FE84C7-D784-084E-9D25-F1E9B7A5FA52}" type="pres">
      <dgm:prSet presAssocID="{30C5D666-9FEA-DF46-B1E3-071BF9C45E9C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5AAF06F0-370B-3C48-86DB-9A8BA05C44DF}" type="pres">
      <dgm:prSet presAssocID="{30C5D666-9FEA-DF46-B1E3-071BF9C45E9C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B4C319-CE2B-5945-ACB4-11B942528F9E}" srcId="{5820682E-C1BE-0241-9002-BFC186AA66F5}" destId="{30C5D666-9FEA-DF46-B1E3-071BF9C45E9C}" srcOrd="3" destOrd="0" parTransId="{1D49F579-DAC2-F244-BE19-3F5C3C124143}" sibTransId="{F7A46EF7-5701-954F-B5ED-971846DC4DB0}"/>
    <dgm:cxn modelId="{4498D81A-AD76-5343-B809-BD245C835B3E}" type="presOf" srcId="{9248783F-BA96-CE45-9D7F-12D1799A5982}" destId="{64861FA3-E007-334E-BDC6-49278D12D293}" srcOrd="0" destOrd="0" presId="urn:microsoft.com/office/officeart/2005/8/layout/chevron1"/>
    <dgm:cxn modelId="{E13E326F-F7A4-644B-8737-327F5E2E4C0D}" type="presOf" srcId="{C4853A69-D04F-FC48-92B6-7E855C854D3F}" destId="{94C1DD6F-4934-834C-B83F-EBC4FB91FA71}" srcOrd="0" destOrd="0" presId="urn:microsoft.com/office/officeart/2005/8/layout/chevron1"/>
    <dgm:cxn modelId="{A1C770FC-C53C-BE41-A670-261B40A3F87B}" type="presOf" srcId="{5820682E-C1BE-0241-9002-BFC186AA66F5}" destId="{D91D9CC6-D70F-F849-992F-858B911472B6}" srcOrd="0" destOrd="0" presId="urn:microsoft.com/office/officeart/2005/8/layout/chevron1"/>
    <dgm:cxn modelId="{6DEA2972-A51F-104A-AF09-DCE305099839}" srcId="{5820682E-C1BE-0241-9002-BFC186AA66F5}" destId="{B37B5918-82D6-8F49-9E05-AA52FC9B28E6}" srcOrd="0" destOrd="0" parTransId="{3EF1D7BE-6AD8-C94D-8CBE-78D545C43F1B}" sibTransId="{DC2A2133-E4D5-D445-AACB-FCC37D60BE9F}"/>
    <dgm:cxn modelId="{E1983238-7FD3-874C-86FB-78735347AF0C}" srcId="{30C5D666-9FEA-DF46-B1E3-071BF9C45E9C}" destId="{221DED4E-F364-994C-8AE5-AFEE9B2E88A5}" srcOrd="0" destOrd="0" parTransId="{FCCAC285-F513-354D-8D6A-CABD935FBA28}" sibTransId="{FA7D959C-055C-2546-92CA-B0025BF2A547}"/>
    <dgm:cxn modelId="{7DBC3A79-EF13-9F40-8105-9D9B379856FA}" type="presOf" srcId="{B37B5918-82D6-8F49-9E05-AA52FC9B28E6}" destId="{F1AD24DE-D55E-284D-85B6-DAB6A7484227}" srcOrd="0" destOrd="0" presId="urn:microsoft.com/office/officeart/2005/8/layout/chevron1"/>
    <dgm:cxn modelId="{A9AD0BE0-FF0D-4B48-8C55-3FA2F35BDF51}" type="presOf" srcId="{E85EB4EF-D865-6F4D-B895-EB1266148500}" destId="{94C1DD6F-4934-834C-B83F-EBC4FB91FA71}" srcOrd="0" destOrd="1" presId="urn:microsoft.com/office/officeart/2005/8/layout/chevron1"/>
    <dgm:cxn modelId="{46F513EC-67E6-3245-B24A-4D2570D49FD4}" type="presOf" srcId="{4A205EF4-3FB5-7040-AC32-EDAF3C8A6885}" destId="{049D3756-607A-E348-A9A7-1BCE5A94D38B}" srcOrd="0" destOrd="0" presId="urn:microsoft.com/office/officeart/2005/8/layout/chevron1"/>
    <dgm:cxn modelId="{51CA49E7-6B73-9044-9188-DE5D7596DD41}" srcId="{9248783F-BA96-CE45-9D7F-12D1799A5982}" destId="{C4853A69-D04F-FC48-92B6-7E855C854D3F}" srcOrd="0" destOrd="0" parTransId="{E1E95A5E-87BA-7C46-BCE3-E6D9F704670C}" sibTransId="{2028DD38-6A1D-2442-87BF-F78775D7E57E}"/>
    <dgm:cxn modelId="{CDB88B89-2B77-B745-91DF-1C48B373F707}" type="presOf" srcId="{1822D4D2-9B34-6C46-91F8-9A958B4826ED}" destId="{2F95C9A0-A4B8-AD48-AC42-997A458DF331}" srcOrd="0" destOrd="0" presId="urn:microsoft.com/office/officeart/2005/8/layout/chevron1"/>
    <dgm:cxn modelId="{05D0C56A-C2DE-6E46-8310-F6A935650CF9}" type="presOf" srcId="{221DED4E-F364-994C-8AE5-AFEE9B2E88A5}" destId="{5AAF06F0-370B-3C48-86DB-9A8BA05C44DF}" srcOrd="0" destOrd="0" presId="urn:microsoft.com/office/officeart/2005/8/layout/chevron1"/>
    <dgm:cxn modelId="{77F2AFC2-A42C-C844-BDFF-F77FEC494275}" type="presOf" srcId="{30C5D666-9FEA-DF46-B1E3-071BF9C45E9C}" destId="{77FE84C7-D784-084E-9D25-F1E9B7A5FA52}" srcOrd="0" destOrd="0" presId="urn:microsoft.com/office/officeart/2005/8/layout/chevron1"/>
    <dgm:cxn modelId="{39766EEE-1DBA-E340-9AC8-37E7D8384161}" srcId="{5820682E-C1BE-0241-9002-BFC186AA66F5}" destId="{9248783F-BA96-CE45-9D7F-12D1799A5982}" srcOrd="2" destOrd="0" parTransId="{5C38168F-5E0D-B741-A753-FC120B5AF3CB}" sibTransId="{AE9A5864-9777-1A4A-95E0-AD33946E501B}"/>
    <dgm:cxn modelId="{B5C5907E-C076-F749-9DF9-70025AA56624}" srcId="{5820682E-C1BE-0241-9002-BFC186AA66F5}" destId="{4A205EF4-3FB5-7040-AC32-EDAF3C8A6885}" srcOrd="1" destOrd="0" parTransId="{34B80FEE-4404-2047-858B-DAFAB107B0C6}" sibTransId="{FF1848E8-74A9-B448-8344-07DE55AAC580}"/>
    <dgm:cxn modelId="{FB72ED58-A6C4-264A-947A-423152092692}" srcId="{9248783F-BA96-CE45-9D7F-12D1799A5982}" destId="{E85EB4EF-D865-6F4D-B895-EB1266148500}" srcOrd="1" destOrd="0" parTransId="{9832BA79-EE99-8944-AC10-0C46D232E09F}" sibTransId="{D1B86E65-DF7E-784E-B236-B5AA3E452A39}"/>
    <dgm:cxn modelId="{C6178FE5-FE1B-1F4D-A2BC-9AF85E11EF83}" srcId="{4A205EF4-3FB5-7040-AC32-EDAF3C8A6885}" destId="{1822D4D2-9B34-6C46-91F8-9A958B4826ED}" srcOrd="0" destOrd="0" parTransId="{9E53BE91-DF22-124F-8A2C-449E4518625B}" sibTransId="{544EEACF-6747-BC4A-8F05-534EBEB1208E}"/>
    <dgm:cxn modelId="{962803EE-22E7-F443-9063-668C5A6B4E53}" type="presParOf" srcId="{D91D9CC6-D70F-F849-992F-858B911472B6}" destId="{77D7FADA-EF0B-E546-8562-0FE6E3C7FDCA}" srcOrd="0" destOrd="0" presId="urn:microsoft.com/office/officeart/2005/8/layout/chevron1"/>
    <dgm:cxn modelId="{05EDA4E5-EFBA-1E49-BF95-50563334BACA}" type="presParOf" srcId="{77D7FADA-EF0B-E546-8562-0FE6E3C7FDCA}" destId="{F1AD24DE-D55E-284D-85B6-DAB6A7484227}" srcOrd="0" destOrd="0" presId="urn:microsoft.com/office/officeart/2005/8/layout/chevron1"/>
    <dgm:cxn modelId="{B8C6D607-529F-394B-B7E3-42BE7C25DEB4}" type="presParOf" srcId="{77D7FADA-EF0B-E546-8562-0FE6E3C7FDCA}" destId="{7A276532-AA3F-EB4E-AF87-CBDAD3E6D444}" srcOrd="1" destOrd="0" presId="urn:microsoft.com/office/officeart/2005/8/layout/chevron1"/>
    <dgm:cxn modelId="{28786A25-DEAE-D04E-9316-3D7DFEAF50AE}" type="presParOf" srcId="{D91D9CC6-D70F-F849-992F-858B911472B6}" destId="{709B793F-E706-E847-A271-172836B3A9E1}" srcOrd="1" destOrd="0" presId="urn:microsoft.com/office/officeart/2005/8/layout/chevron1"/>
    <dgm:cxn modelId="{DD56C10B-2F90-F44D-B474-C1585FD14BB4}" type="presParOf" srcId="{D91D9CC6-D70F-F849-992F-858B911472B6}" destId="{F07B01A0-D124-4E4C-BB03-D0E655272B0E}" srcOrd="2" destOrd="0" presId="urn:microsoft.com/office/officeart/2005/8/layout/chevron1"/>
    <dgm:cxn modelId="{ACB3D2C1-6FDC-B647-AF33-B3AB20F6829E}" type="presParOf" srcId="{F07B01A0-D124-4E4C-BB03-D0E655272B0E}" destId="{049D3756-607A-E348-A9A7-1BCE5A94D38B}" srcOrd="0" destOrd="0" presId="urn:microsoft.com/office/officeart/2005/8/layout/chevron1"/>
    <dgm:cxn modelId="{0CFD4531-1396-4143-87B5-E806BAFAF2EB}" type="presParOf" srcId="{F07B01A0-D124-4E4C-BB03-D0E655272B0E}" destId="{2F95C9A0-A4B8-AD48-AC42-997A458DF331}" srcOrd="1" destOrd="0" presId="urn:microsoft.com/office/officeart/2005/8/layout/chevron1"/>
    <dgm:cxn modelId="{65017935-E3A6-3642-9D34-5C2D871011E1}" type="presParOf" srcId="{D91D9CC6-D70F-F849-992F-858B911472B6}" destId="{7BD9A066-6D18-DD48-AEA0-C5EBD4B3298E}" srcOrd="3" destOrd="0" presId="urn:microsoft.com/office/officeart/2005/8/layout/chevron1"/>
    <dgm:cxn modelId="{3A61628E-67FF-2045-8406-71666A1E7A86}" type="presParOf" srcId="{D91D9CC6-D70F-F849-992F-858B911472B6}" destId="{5DF98685-DD93-3A4F-AA51-1B3D4CF61F9C}" srcOrd="4" destOrd="0" presId="urn:microsoft.com/office/officeart/2005/8/layout/chevron1"/>
    <dgm:cxn modelId="{FBFEFD01-1242-A645-9F4F-32F85FADEA0D}" type="presParOf" srcId="{5DF98685-DD93-3A4F-AA51-1B3D4CF61F9C}" destId="{64861FA3-E007-334E-BDC6-49278D12D293}" srcOrd="0" destOrd="0" presId="urn:microsoft.com/office/officeart/2005/8/layout/chevron1"/>
    <dgm:cxn modelId="{907B7707-28B2-F449-BD16-68BA01C1A941}" type="presParOf" srcId="{5DF98685-DD93-3A4F-AA51-1B3D4CF61F9C}" destId="{94C1DD6F-4934-834C-B83F-EBC4FB91FA71}" srcOrd="1" destOrd="0" presId="urn:microsoft.com/office/officeart/2005/8/layout/chevron1"/>
    <dgm:cxn modelId="{CB0AB2BF-36EF-D64F-B80D-150528CCA2AD}" type="presParOf" srcId="{D91D9CC6-D70F-F849-992F-858B911472B6}" destId="{A04ECBBD-1CEB-C04E-A48B-C764739620C5}" srcOrd="5" destOrd="0" presId="urn:microsoft.com/office/officeart/2005/8/layout/chevron1"/>
    <dgm:cxn modelId="{32968A4A-792B-934C-AFD2-EC623AED4170}" type="presParOf" srcId="{D91D9CC6-D70F-F849-992F-858B911472B6}" destId="{BDA12EF3-36D8-2D42-B196-C9E49D335C4D}" srcOrd="6" destOrd="0" presId="urn:microsoft.com/office/officeart/2005/8/layout/chevron1"/>
    <dgm:cxn modelId="{A2C860AA-147A-2242-BC0E-440536BFA378}" type="presParOf" srcId="{BDA12EF3-36D8-2D42-B196-C9E49D335C4D}" destId="{77FE84C7-D784-084E-9D25-F1E9B7A5FA52}" srcOrd="0" destOrd="0" presId="urn:microsoft.com/office/officeart/2005/8/layout/chevron1"/>
    <dgm:cxn modelId="{1C88895E-60FD-834B-8E17-B9410A3F5B53}" type="presParOf" srcId="{BDA12EF3-36D8-2D42-B196-C9E49D335C4D}" destId="{5AAF06F0-370B-3C48-86DB-9A8BA05C44DF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0682E-C1BE-0241-9002-BFC186AA66F5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B37B5918-82D6-8F49-9E05-AA52FC9B28E6}">
      <dgm:prSet phldrT="[Text]"/>
      <dgm:spPr/>
      <dgm:t>
        <a:bodyPr/>
        <a:lstStyle/>
        <a:p>
          <a:r>
            <a:rPr lang="es-ES_tradnl" dirty="0" smtClean="0"/>
            <a:t>Dudas</a:t>
          </a:r>
          <a:endParaRPr lang="es-ES_tradnl" dirty="0"/>
        </a:p>
      </dgm:t>
    </dgm:pt>
    <dgm:pt modelId="{3EF1D7BE-6AD8-C94D-8CBE-78D545C43F1B}" type="parTrans" cxnId="{6DEA2972-A51F-104A-AF09-DCE305099839}">
      <dgm:prSet/>
      <dgm:spPr/>
      <dgm:t>
        <a:bodyPr/>
        <a:lstStyle/>
        <a:p>
          <a:endParaRPr lang="es-ES_tradnl"/>
        </a:p>
      </dgm:t>
    </dgm:pt>
    <dgm:pt modelId="{DC2A2133-E4D5-D445-AACB-FCC37D60BE9F}" type="sibTrans" cxnId="{6DEA2972-A51F-104A-AF09-DCE305099839}">
      <dgm:prSet/>
      <dgm:spPr/>
      <dgm:t>
        <a:bodyPr/>
        <a:lstStyle/>
        <a:p>
          <a:endParaRPr lang="es-ES_tradnl"/>
        </a:p>
      </dgm:t>
    </dgm:pt>
    <dgm:pt modelId="{4A205EF4-3FB5-7040-AC32-EDAF3C8A6885}">
      <dgm:prSet phldrT="[Text]"/>
      <dgm:spPr/>
      <dgm:t>
        <a:bodyPr/>
        <a:lstStyle/>
        <a:p>
          <a:r>
            <a:rPr lang="es-ES_tradnl" dirty="0" smtClean="0"/>
            <a:t>Situaciones Reales</a:t>
          </a:r>
          <a:endParaRPr lang="es-ES_tradnl" dirty="0"/>
        </a:p>
      </dgm:t>
    </dgm:pt>
    <dgm:pt modelId="{34B80FEE-4404-2047-858B-DAFAB107B0C6}" type="parTrans" cxnId="{B5C5907E-C076-F749-9DF9-70025AA56624}">
      <dgm:prSet/>
      <dgm:spPr/>
      <dgm:t>
        <a:bodyPr/>
        <a:lstStyle/>
        <a:p>
          <a:endParaRPr lang="es-ES_tradnl"/>
        </a:p>
      </dgm:t>
    </dgm:pt>
    <dgm:pt modelId="{FF1848E8-74A9-B448-8344-07DE55AAC580}" type="sibTrans" cxnId="{B5C5907E-C076-F749-9DF9-70025AA56624}">
      <dgm:prSet/>
      <dgm:spPr/>
      <dgm:t>
        <a:bodyPr/>
        <a:lstStyle/>
        <a:p>
          <a:endParaRPr lang="es-ES_tradnl"/>
        </a:p>
      </dgm:t>
    </dgm:pt>
    <dgm:pt modelId="{9248783F-BA96-CE45-9D7F-12D1799A5982}">
      <dgm:prSet phldrT="[Text]"/>
      <dgm:spPr/>
      <dgm:t>
        <a:bodyPr/>
        <a:lstStyle/>
        <a:p>
          <a:r>
            <a:rPr lang="es-ES_tradnl" dirty="0" smtClean="0"/>
            <a:t>Recursos Adicionales</a:t>
          </a:r>
          <a:endParaRPr lang="es-ES_tradnl" dirty="0"/>
        </a:p>
      </dgm:t>
    </dgm:pt>
    <dgm:pt modelId="{5C38168F-5E0D-B741-A753-FC120B5AF3CB}" type="parTrans" cxnId="{39766EEE-1DBA-E340-9AC8-37E7D8384161}">
      <dgm:prSet/>
      <dgm:spPr/>
      <dgm:t>
        <a:bodyPr/>
        <a:lstStyle/>
        <a:p>
          <a:endParaRPr lang="es-ES_tradnl"/>
        </a:p>
      </dgm:t>
    </dgm:pt>
    <dgm:pt modelId="{AE9A5864-9777-1A4A-95E0-AD33946E501B}" type="sibTrans" cxnId="{39766EEE-1DBA-E340-9AC8-37E7D8384161}">
      <dgm:prSet/>
      <dgm:spPr/>
      <dgm:t>
        <a:bodyPr/>
        <a:lstStyle/>
        <a:p>
          <a:endParaRPr lang="es-ES_tradnl"/>
        </a:p>
      </dgm:t>
    </dgm:pt>
    <dgm:pt modelId="{30C5D666-9FEA-DF46-B1E3-071BF9C45E9C}">
      <dgm:prSet phldrT="[Text]"/>
      <dgm:spPr/>
      <dgm:t>
        <a:bodyPr/>
        <a:lstStyle/>
        <a:p>
          <a:r>
            <a:rPr lang="es-ES_tradnl" dirty="0" smtClean="0"/>
            <a:t>Autonomía</a:t>
          </a:r>
          <a:endParaRPr lang="es-ES_tradnl" dirty="0"/>
        </a:p>
      </dgm:t>
    </dgm:pt>
    <dgm:pt modelId="{1D49F579-DAC2-F244-BE19-3F5C3C124143}" type="parTrans" cxnId="{7DB4C319-CE2B-5945-ACB4-11B942528F9E}">
      <dgm:prSet/>
      <dgm:spPr/>
      <dgm:t>
        <a:bodyPr/>
        <a:lstStyle/>
        <a:p>
          <a:endParaRPr lang="es-ES_tradnl"/>
        </a:p>
      </dgm:t>
    </dgm:pt>
    <dgm:pt modelId="{F7A46EF7-5701-954F-B5ED-971846DC4DB0}" type="sibTrans" cxnId="{7DB4C319-CE2B-5945-ACB4-11B942528F9E}">
      <dgm:prSet/>
      <dgm:spPr/>
      <dgm:t>
        <a:bodyPr/>
        <a:lstStyle/>
        <a:p>
          <a:endParaRPr lang="es-ES_tradnl"/>
        </a:p>
      </dgm:t>
    </dgm:pt>
    <dgm:pt modelId="{1822D4D2-9B34-6C46-91F8-9A958B4826ED}">
      <dgm:prSet phldrT="[Text]"/>
      <dgm:spPr/>
      <dgm:t>
        <a:bodyPr/>
        <a:lstStyle/>
        <a:p>
          <a:r>
            <a:rPr lang="es-ES_tradnl" dirty="0" err="1" smtClean="0"/>
            <a:t>DCCercano</a:t>
          </a:r>
          <a:endParaRPr lang="es-ES_tradnl" dirty="0"/>
        </a:p>
      </dgm:t>
    </dgm:pt>
    <dgm:pt modelId="{9E53BE91-DF22-124F-8A2C-449E4518625B}" type="parTrans" cxnId="{C6178FE5-FE1B-1F4D-A2BC-9AF85E11EF83}">
      <dgm:prSet/>
      <dgm:spPr/>
      <dgm:t>
        <a:bodyPr/>
        <a:lstStyle/>
        <a:p>
          <a:endParaRPr lang="en-US"/>
        </a:p>
      </dgm:t>
    </dgm:pt>
    <dgm:pt modelId="{544EEACF-6747-BC4A-8F05-534EBEB1208E}" type="sibTrans" cxnId="{C6178FE5-FE1B-1F4D-A2BC-9AF85E11EF83}">
      <dgm:prSet/>
      <dgm:spPr/>
      <dgm:t>
        <a:bodyPr/>
        <a:lstStyle/>
        <a:p>
          <a:endParaRPr lang="en-US"/>
        </a:p>
      </dgm:t>
    </dgm:pt>
    <dgm:pt modelId="{AC76334A-028D-5F45-AEDC-9ACF2A25D262}">
      <dgm:prSet phldrT="[Text]"/>
      <dgm:spPr/>
      <dgm:t>
        <a:bodyPr/>
        <a:lstStyle/>
        <a:p>
          <a:r>
            <a:rPr lang="es-ES_tradnl" dirty="0" smtClean="0"/>
            <a:t>Robot Jumbo</a:t>
          </a:r>
          <a:endParaRPr lang="es-ES_tradnl" dirty="0"/>
        </a:p>
      </dgm:t>
    </dgm:pt>
    <dgm:pt modelId="{8EE66677-F83F-1C4F-9AC0-8D4FFC22FE92}" type="parTrans" cxnId="{46C1B2E8-A3C3-DD41-B805-032B466EBC09}">
      <dgm:prSet/>
      <dgm:spPr/>
      <dgm:t>
        <a:bodyPr/>
        <a:lstStyle/>
        <a:p>
          <a:endParaRPr lang="en-US"/>
        </a:p>
      </dgm:t>
    </dgm:pt>
    <dgm:pt modelId="{BF55EBE8-8420-654C-A932-FA75B5536069}" type="sibTrans" cxnId="{46C1B2E8-A3C3-DD41-B805-032B466EBC09}">
      <dgm:prSet/>
      <dgm:spPr/>
      <dgm:t>
        <a:bodyPr/>
        <a:lstStyle/>
        <a:p>
          <a:endParaRPr lang="en-US"/>
        </a:p>
      </dgm:t>
    </dgm:pt>
    <dgm:pt modelId="{1553D60D-6B4A-5647-8274-BCD06A53B42D}">
      <dgm:prSet phldrT="[Text]"/>
      <dgm:spPr/>
      <dgm:t>
        <a:bodyPr/>
        <a:lstStyle/>
        <a:p>
          <a:r>
            <a:rPr lang="es-ES_tradnl" dirty="0" err="1" smtClean="0"/>
            <a:t>HackerRank</a:t>
          </a:r>
          <a:r>
            <a:rPr lang="es-ES_tradnl" dirty="0" smtClean="0"/>
            <a:t> Extras</a:t>
          </a:r>
          <a:endParaRPr lang="es-ES_tradnl" dirty="0"/>
        </a:p>
      </dgm:t>
    </dgm:pt>
    <dgm:pt modelId="{AEEA22F2-AAC9-3F47-B22C-997D21723A7D}" type="parTrans" cxnId="{C9DA4340-357E-B849-901F-AB733E4B8106}">
      <dgm:prSet/>
      <dgm:spPr/>
      <dgm:t>
        <a:bodyPr/>
        <a:lstStyle/>
        <a:p>
          <a:endParaRPr lang="en-US"/>
        </a:p>
      </dgm:t>
    </dgm:pt>
    <dgm:pt modelId="{B1F5B861-0244-5C47-8298-F0E97A05BD07}" type="sibTrans" cxnId="{C9DA4340-357E-B849-901F-AB733E4B8106}">
      <dgm:prSet/>
      <dgm:spPr/>
      <dgm:t>
        <a:bodyPr/>
        <a:lstStyle/>
        <a:p>
          <a:endParaRPr lang="en-US"/>
        </a:p>
      </dgm:t>
    </dgm:pt>
    <dgm:pt modelId="{D91D9CC6-D70F-F849-992F-858B911472B6}" type="pres">
      <dgm:prSet presAssocID="{5820682E-C1BE-0241-9002-BFC186AA66F5}" presName="Name0" presStyleCnt="0">
        <dgm:presLayoutVars>
          <dgm:dir/>
          <dgm:animLvl val="lvl"/>
          <dgm:resizeHandles val="exact"/>
        </dgm:presLayoutVars>
      </dgm:prSet>
      <dgm:spPr/>
    </dgm:pt>
    <dgm:pt modelId="{77D7FADA-EF0B-E546-8562-0FE6E3C7FDCA}" type="pres">
      <dgm:prSet presAssocID="{B37B5918-82D6-8F49-9E05-AA52FC9B28E6}" presName="composite" presStyleCnt="0"/>
      <dgm:spPr/>
    </dgm:pt>
    <dgm:pt modelId="{F1AD24DE-D55E-284D-85B6-DAB6A7484227}" type="pres">
      <dgm:prSet presAssocID="{B37B5918-82D6-8F49-9E05-AA52FC9B28E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A276532-AA3F-EB4E-AF87-CBDAD3E6D444}" type="pres">
      <dgm:prSet presAssocID="{B37B5918-82D6-8F49-9E05-AA52FC9B28E6}" presName="desTx" presStyleLbl="revTx" presStyleIdx="0" presStyleCnt="2">
        <dgm:presLayoutVars>
          <dgm:bulletEnabled val="1"/>
        </dgm:presLayoutVars>
      </dgm:prSet>
      <dgm:spPr/>
    </dgm:pt>
    <dgm:pt modelId="{709B793F-E706-E847-A271-172836B3A9E1}" type="pres">
      <dgm:prSet presAssocID="{DC2A2133-E4D5-D445-AACB-FCC37D60BE9F}" presName="space" presStyleCnt="0"/>
      <dgm:spPr/>
    </dgm:pt>
    <dgm:pt modelId="{F07B01A0-D124-4E4C-BB03-D0E655272B0E}" type="pres">
      <dgm:prSet presAssocID="{4A205EF4-3FB5-7040-AC32-EDAF3C8A6885}" presName="composite" presStyleCnt="0"/>
      <dgm:spPr/>
    </dgm:pt>
    <dgm:pt modelId="{049D3756-607A-E348-A9A7-1BCE5A94D38B}" type="pres">
      <dgm:prSet presAssocID="{4A205EF4-3FB5-7040-AC32-EDAF3C8A6885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F95C9A0-A4B8-AD48-AC42-997A458DF331}" type="pres">
      <dgm:prSet presAssocID="{4A205EF4-3FB5-7040-AC32-EDAF3C8A6885}" presName="desTx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BD9A066-6D18-DD48-AEA0-C5EBD4B3298E}" type="pres">
      <dgm:prSet presAssocID="{FF1848E8-74A9-B448-8344-07DE55AAC580}" presName="space" presStyleCnt="0"/>
      <dgm:spPr/>
    </dgm:pt>
    <dgm:pt modelId="{5DF98685-DD93-3A4F-AA51-1B3D4CF61F9C}" type="pres">
      <dgm:prSet presAssocID="{9248783F-BA96-CE45-9D7F-12D1799A5982}" presName="composite" presStyleCnt="0"/>
      <dgm:spPr/>
    </dgm:pt>
    <dgm:pt modelId="{64861FA3-E007-334E-BDC6-49278D12D293}" type="pres">
      <dgm:prSet presAssocID="{9248783F-BA96-CE45-9D7F-12D1799A5982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94C1DD6F-4934-834C-B83F-EBC4FB91FA71}" type="pres">
      <dgm:prSet presAssocID="{9248783F-BA96-CE45-9D7F-12D1799A5982}" presName="desTx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04ECBBD-1CEB-C04E-A48B-C764739620C5}" type="pres">
      <dgm:prSet presAssocID="{AE9A5864-9777-1A4A-95E0-AD33946E501B}" presName="space" presStyleCnt="0"/>
      <dgm:spPr/>
    </dgm:pt>
    <dgm:pt modelId="{BDA12EF3-36D8-2D42-B196-C9E49D335C4D}" type="pres">
      <dgm:prSet presAssocID="{30C5D666-9FEA-DF46-B1E3-071BF9C45E9C}" presName="composite" presStyleCnt="0"/>
      <dgm:spPr/>
    </dgm:pt>
    <dgm:pt modelId="{77FE84C7-D784-084E-9D25-F1E9B7A5FA52}" type="pres">
      <dgm:prSet presAssocID="{30C5D666-9FEA-DF46-B1E3-071BF9C45E9C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5AAF06F0-370B-3C48-86DB-9A8BA05C44DF}" type="pres">
      <dgm:prSet presAssocID="{30C5D666-9FEA-DF46-B1E3-071BF9C45E9C}" presName="desTx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B4C319-CE2B-5945-ACB4-11B942528F9E}" srcId="{5820682E-C1BE-0241-9002-BFC186AA66F5}" destId="{30C5D666-9FEA-DF46-B1E3-071BF9C45E9C}" srcOrd="3" destOrd="0" parTransId="{1D49F579-DAC2-F244-BE19-3F5C3C124143}" sibTransId="{F7A46EF7-5701-954F-B5ED-971846DC4DB0}"/>
    <dgm:cxn modelId="{46C1B2E8-A3C3-DD41-B805-032B466EBC09}" srcId="{4A205EF4-3FB5-7040-AC32-EDAF3C8A6885}" destId="{AC76334A-028D-5F45-AEDC-9ACF2A25D262}" srcOrd="1" destOrd="0" parTransId="{8EE66677-F83F-1C4F-9AC0-8D4FFC22FE92}" sibTransId="{BF55EBE8-8420-654C-A932-FA75B5536069}"/>
    <dgm:cxn modelId="{624AA688-0720-2046-9744-E50D376D465E}" type="presOf" srcId="{30C5D666-9FEA-DF46-B1E3-071BF9C45E9C}" destId="{77FE84C7-D784-084E-9D25-F1E9B7A5FA52}" srcOrd="0" destOrd="0" presId="urn:microsoft.com/office/officeart/2005/8/layout/chevron1"/>
    <dgm:cxn modelId="{CA4BC14B-C3A8-BC41-8A49-970258066547}" type="presOf" srcId="{4A205EF4-3FB5-7040-AC32-EDAF3C8A6885}" destId="{049D3756-607A-E348-A9A7-1BCE5A94D38B}" srcOrd="0" destOrd="0" presId="urn:microsoft.com/office/officeart/2005/8/layout/chevron1"/>
    <dgm:cxn modelId="{6DEA2972-A51F-104A-AF09-DCE305099839}" srcId="{5820682E-C1BE-0241-9002-BFC186AA66F5}" destId="{B37B5918-82D6-8F49-9E05-AA52FC9B28E6}" srcOrd="0" destOrd="0" parTransId="{3EF1D7BE-6AD8-C94D-8CBE-78D545C43F1B}" sibTransId="{DC2A2133-E4D5-D445-AACB-FCC37D60BE9F}"/>
    <dgm:cxn modelId="{C9DA4340-357E-B849-901F-AB733E4B8106}" srcId="{9248783F-BA96-CE45-9D7F-12D1799A5982}" destId="{1553D60D-6B4A-5647-8274-BCD06A53B42D}" srcOrd="0" destOrd="0" parTransId="{AEEA22F2-AAC9-3F47-B22C-997D21723A7D}" sibTransId="{B1F5B861-0244-5C47-8298-F0E97A05BD07}"/>
    <dgm:cxn modelId="{9293B4B9-6953-1247-8DF6-A76F4A6ECBBF}" type="presOf" srcId="{9248783F-BA96-CE45-9D7F-12D1799A5982}" destId="{64861FA3-E007-334E-BDC6-49278D12D293}" srcOrd="0" destOrd="0" presId="urn:microsoft.com/office/officeart/2005/8/layout/chevron1"/>
    <dgm:cxn modelId="{15B681F2-47D9-4441-B980-20012A7BBEC6}" type="presOf" srcId="{1822D4D2-9B34-6C46-91F8-9A958B4826ED}" destId="{2F95C9A0-A4B8-AD48-AC42-997A458DF331}" srcOrd="0" destOrd="0" presId="urn:microsoft.com/office/officeart/2005/8/layout/chevron1"/>
    <dgm:cxn modelId="{5CE4B5AC-B300-C848-BFB5-A07363201151}" type="presOf" srcId="{1553D60D-6B4A-5647-8274-BCD06A53B42D}" destId="{94C1DD6F-4934-834C-B83F-EBC4FB91FA71}" srcOrd="0" destOrd="0" presId="urn:microsoft.com/office/officeart/2005/8/layout/chevron1"/>
    <dgm:cxn modelId="{21E07643-6419-1947-8112-76C947FB77A4}" type="presOf" srcId="{5820682E-C1BE-0241-9002-BFC186AA66F5}" destId="{D91D9CC6-D70F-F849-992F-858B911472B6}" srcOrd="0" destOrd="0" presId="urn:microsoft.com/office/officeart/2005/8/layout/chevron1"/>
    <dgm:cxn modelId="{39766EEE-1DBA-E340-9AC8-37E7D8384161}" srcId="{5820682E-C1BE-0241-9002-BFC186AA66F5}" destId="{9248783F-BA96-CE45-9D7F-12D1799A5982}" srcOrd="2" destOrd="0" parTransId="{5C38168F-5E0D-B741-A753-FC120B5AF3CB}" sibTransId="{AE9A5864-9777-1A4A-95E0-AD33946E501B}"/>
    <dgm:cxn modelId="{E169D4F7-908E-4640-B009-70C0E0D4F022}" type="presOf" srcId="{B37B5918-82D6-8F49-9E05-AA52FC9B28E6}" destId="{F1AD24DE-D55E-284D-85B6-DAB6A7484227}" srcOrd="0" destOrd="0" presId="urn:microsoft.com/office/officeart/2005/8/layout/chevron1"/>
    <dgm:cxn modelId="{B5C5907E-C076-F749-9DF9-70025AA56624}" srcId="{5820682E-C1BE-0241-9002-BFC186AA66F5}" destId="{4A205EF4-3FB5-7040-AC32-EDAF3C8A6885}" srcOrd="1" destOrd="0" parTransId="{34B80FEE-4404-2047-858B-DAFAB107B0C6}" sibTransId="{FF1848E8-74A9-B448-8344-07DE55AAC580}"/>
    <dgm:cxn modelId="{C6178FE5-FE1B-1F4D-A2BC-9AF85E11EF83}" srcId="{4A205EF4-3FB5-7040-AC32-EDAF3C8A6885}" destId="{1822D4D2-9B34-6C46-91F8-9A958B4826ED}" srcOrd="0" destOrd="0" parTransId="{9E53BE91-DF22-124F-8A2C-449E4518625B}" sibTransId="{544EEACF-6747-BC4A-8F05-534EBEB1208E}"/>
    <dgm:cxn modelId="{E7B0F428-6BD3-D04F-B851-4F14A836F45F}" type="presOf" srcId="{AC76334A-028D-5F45-AEDC-9ACF2A25D262}" destId="{2F95C9A0-A4B8-AD48-AC42-997A458DF331}" srcOrd="0" destOrd="1" presId="urn:microsoft.com/office/officeart/2005/8/layout/chevron1"/>
    <dgm:cxn modelId="{EC4D5EC1-78F4-6942-8CF0-32CED70185B1}" type="presParOf" srcId="{D91D9CC6-D70F-F849-992F-858B911472B6}" destId="{77D7FADA-EF0B-E546-8562-0FE6E3C7FDCA}" srcOrd="0" destOrd="0" presId="urn:microsoft.com/office/officeart/2005/8/layout/chevron1"/>
    <dgm:cxn modelId="{9BFCBB1A-DCB8-5345-A70A-5A4EF9360464}" type="presParOf" srcId="{77D7FADA-EF0B-E546-8562-0FE6E3C7FDCA}" destId="{F1AD24DE-D55E-284D-85B6-DAB6A7484227}" srcOrd="0" destOrd="0" presId="urn:microsoft.com/office/officeart/2005/8/layout/chevron1"/>
    <dgm:cxn modelId="{433FC036-98C8-9D4E-89DE-08C50CE8976B}" type="presParOf" srcId="{77D7FADA-EF0B-E546-8562-0FE6E3C7FDCA}" destId="{7A276532-AA3F-EB4E-AF87-CBDAD3E6D444}" srcOrd="1" destOrd="0" presId="urn:microsoft.com/office/officeart/2005/8/layout/chevron1"/>
    <dgm:cxn modelId="{C4F625C9-F400-AB45-AF74-A22A41ADA8F5}" type="presParOf" srcId="{D91D9CC6-D70F-F849-992F-858B911472B6}" destId="{709B793F-E706-E847-A271-172836B3A9E1}" srcOrd="1" destOrd="0" presId="urn:microsoft.com/office/officeart/2005/8/layout/chevron1"/>
    <dgm:cxn modelId="{9E4512F7-5337-F840-B163-B400713CAD24}" type="presParOf" srcId="{D91D9CC6-D70F-F849-992F-858B911472B6}" destId="{F07B01A0-D124-4E4C-BB03-D0E655272B0E}" srcOrd="2" destOrd="0" presId="urn:microsoft.com/office/officeart/2005/8/layout/chevron1"/>
    <dgm:cxn modelId="{B3B1179A-ABEB-DC45-97EC-A375E9625114}" type="presParOf" srcId="{F07B01A0-D124-4E4C-BB03-D0E655272B0E}" destId="{049D3756-607A-E348-A9A7-1BCE5A94D38B}" srcOrd="0" destOrd="0" presId="urn:microsoft.com/office/officeart/2005/8/layout/chevron1"/>
    <dgm:cxn modelId="{497401AE-61BE-C846-9678-5CA7BEAA2D44}" type="presParOf" srcId="{F07B01A0-D124-4E4C-BB03-D0E655272B0E}" destId="{2F95C9A0-A4B8-AD48-AC42-997A458DF331}" srcOrd="1" destOrd="0" presId="urn:microsoft.com/office/officeart/2005/8/layout/chevron1"/>
    <dgm:cxn modelId="{76E40685-95F9-B540-B816-1D6A83103259}" type="presParOf" srcId="{D91D9CC6-D70F-F849-992F-858B911472B6}" destId="{7BD9A066-6D18-DD48-AEA0-C5EBD4B3298E}" srcOrd="3" destOrd="0" presId="urn:microsoft.com/office/officeart/2005/8/layout/chevron1"/>
    <dgm:cxn modelId="{1132AF58-2345-1F47-A5CB-79CD61E7A636}" type="presParOf" srcId="{D91D9CC6-D70F-F849-992F-858B911472B6}" destId="{5DF98685-DD93-3A4F-AA51-1B3D4CF61F9C}" srcOrd="4" destOrd="0" presId="urn:microsoft.com/office/officeart/2005/8/layout/chevron1"/>
    <dgm:cxn modelId="{65BB600D-887B-004B-ADB9-225FEBBF9405}" type="presParOf" srcId="{5DF98685-DD93-3A4F-AA51-1B3D4CF61F9C}" destId="{64861FA3-E007-334E-BDC6-49278D12D293}" srcOrd="0" destOrd="0" presId="urn:microsoft.com/office/officeart/2005/8/layout/chevron1"/>
    <dgm:cxn modelId="{235C5EDE-4629-C24B-B37A-72F422C4DD1F}" type="presParOf" srcId="{5DF98685-DD93-3A4F-AA51-1B3D4CF61F9C}" destId="{94C1DD6F-4934-834C-B83F-EBC4FB91FA71}" srcOrd="1" destOrd="0" presId="urn:microsoft.com/office/officeart/2005/8/layout/chevron1"/>
    <dgm:cxn modelId="{4C17C5D2-7978-234D-B69A-467B45F7BD6F}" type="presParOf" srcId="{D91D9CC6-D70F-F849-992F-858B911472B6}" destId="{A04ECBBD-1CEB-C04E-A48B-C764739620C5}" srcOrd="5" destOrd="0" presId="urn:microsoft.com/office/officeart/2005/8/layout/chevron1"/>
    <dgm:cxn modelId="{672A8E66-C8A9-4D48-8E09-0CFA9373BA45}" type="presParOf" srcId="{D91D9CC6-D70F-F849-992F-858B911472B6}" destId="{BDA12EF3-36D8-2D42-B196-C9E49D335C4D}" srcOrd="6" destOrd="0" presId="urn:microsoft.com/office/officeart/2005/8/layout/chevron1"/>
    <dgm:cxn modelId="{91B993E0-34F6-864B-95AE-9D2B592B96E5}" type="presParOf" srcId="{BDA12EF3-36D8-2D42-B196-C9E49D335C4D}" destId="{77FE84C7-D784-084E-9D25-F1E9B7A5FA52}" srcOrd="0" destOrd="0" presId="urn:microsoft.com/office/officeart/2005/8/layout/chevron1"/>
    <dgm:cxn modelId="{D4831CF5-ADF2-6F4B-AFB6-AAEA181E66D5}" type="presParOf" srcId="{BDA12EF3-36D8-2D42-B196-C9E49D335C4D}" destId="{5AAF06F0-370B-3C48-86DB-9A8BA05C44DF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4E3ED-B077-DF4D-963F-CF6DFD846DAC}">
      <dsp:nvSpPr>
        <dsp:cNvPr id="0" name=""/>
        <dsp:cNvSpPr/>
      </dsp:nvSpPr>
      <dsp:spPr>
        <a:xfrm>
          <a:off x="3952" y="2741141"/>
          <a:ext cx="2300670" cy="92026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Dudas</a:t>
          </a:r>
          <a:endParaRPr lang="es-ES_tradnl" sz="2100" kern="1200" dirty="0"/>
        </a:p>
      </dsp:txBody>
      <dsp:txXfrm>
        <a:off x="464086" y="2741141"/>
        <a:ext cx="1380402" cy="920268"/>
      </dsp:txXfrm>
    </dsp:sp>
    <dsp:sp modelId="{B612F592-2931-C644-80ED-C2AF91AE028E}">
      <dsp:nvSpPr>
        <dsp:cNvPr id="0" name=""/>
        <dsp:cNvSpPr/>
      </dsp:nvSpPr>
      <dsp:spPr>
        <a:xfrm>
          <a:off x="2074555" y="2741141"/>
          <a:ext cx="2300670" cy="92026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Situaciones Reales</a:t>
          </a:r>
          <a:endParaRPr lang="es-ES_tradnl" sz="2100" kern="1200" dirty="0"/>
        </a:p>
      </dsp:txBody>
      <dsp:txXfrm>
        <a:off x="2534689" y="2741141"/>
        <a:ext cx="1380402" cy="920268"/>
      </dsp:txXfrm>
    </dsp:sp>
    <dsp:sp modelId="{C841DE09-0605-184E-92B1-4B0DAB00BC7F}">
      <dsp:nvSpPr>
        <dsp:cNvPr id="0" name=""/>
        <dsp:cNvSpPr/>
      </dsp:nvSpPr>
      <dsp:spPr>
        <a:xfrm>
          <a:off x="4145159" y="2741141"/>
          <a:ext cx="2300670" cy="92026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Recursos Adicionales</a:t>
          </a:r>
          <a:endParaRPr lang="es-ES_tradnl" sz="2100" kern="1200" dirty="0"/>
        </a:p>
      </dsp:txBody>
      <dsp:txXfrm>
        <a:off x="4605293" y="2741141"/>
        <a:ext cx="1380402" cy="920268"/>
      </dsp:txXfrm>
    </dsp:sp>
    <dsp:sp modelId="{532EEC19-2921-BA41-ACD4-9470F1CC7E3B}">
      <dsp:nvSpPr>
        <dsp:cNvPr id="0" name=""/>
        <dsp:cNvSpPr/>
      </dsp:nvSpPr>
      <dsp:spPr>
        <a:xfrm>
          <a:off x="6215763" y="2741141"/>
          <a:ext cx="2300670" cy="92026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Autonomía</a:t>
          </a:r>
          <a:endParaRPr lang="es-ES_tradnl" sz="2100" kern="1200" dirty="0"/>
        </a:p>
      </dsp:txBody>
      <dsp:txXfrm>
        <a:off x="6675897" y="2741141"/>
        <a:ext cx="1380402" cy="9202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D24DE-D55E-284D-85B6-DAB6A7484227}">
      <dsp:nvSpPr>
        <dsp:cNvPr id="0" name=""/>
        <dsp:cNvSpPr/>
      </dsp:nvSpPr>
      <dsp:spPr>
        <a:xfrm>
          <a:off x="7813" y="2363434"/>
          <a:ext cx="2288189" cy="91527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Dudas</a:t>
          </a:r>
          <a:endParaRPr lang="es-ES_tradnl" sz="2100" kern="1200" dirty="0"/>
        </a:p>
      </dsp:txBody>
      <dsp:txXfrm>
        <a:off x="465451" y="2363434"/>
        <a:ext cx="1372914" cy="915275"/>
      </dsp:txXfrm>
    </dsp:sp>
    <dsp:sp modelId="{049D3756-607A-E348-A9A7-1BCE5A94D38B}">
      <dsp:nvSpPr>
        <dsp:cNvPr id="0" name=""/>
        <dsp:cNvSpPr/>
      </dsp:nvSpPr>
      <dsp:spPr>
        <a:xfrm>
          <a:off x="2080003" y="2363434"/>
          <a:ext cx="2288189" cy="91527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Situaciones Reales</a:t>
          </a:r>
          <a:endParaRPr lang="es-ES_tradnl" sz="2100" kern="1200" dirty="0"/>
        </a:p>
      </dsp:txBody>
      <dsp:txXfrm>
        <a:off x="2537641" y="2363434"/>
        <a:ext cx="1372914" cy="915275"/>
      </dsp:txXfrm>
    </dsp:sp>
    <dsp:sp modelId="{2F95C9A0-A4B8-AD48-AC42-997A458DF331}">
      <dsp:nvSpPr>
        <dsp:cNvPr id="0" name=""/>
        <dsp:cNvSpPr/>
      </dsp:nvSpPr>
      <dsp:spPr>
        <a:xfrm>
          <a:off x="2080003" y="3393120"/>
          <a:ext cx="1830551" cy="645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2100" kern="1200" dirty="0" smtClean="0"/>
            <a:t>Bridge Transporte</a:t>
          </a:r>
          <a:endParaRPr lang="es-ES_tradnl" sz="2100" kern="1200" dirty="0"/>
        </a:p>
      </dsp:txBody>
      <dsp:txXfrm>
        <a:off x="2080003" y="3393120"/>
        <a:ext cx="1830551" cy="645996"/>
      </dsp:txXfrm>
    </dsp:sp>
    <dsp:sp modelId="{64861FA3-E007-334E-BDC6-49278D12D293}">
      <dsp:nvSpPr>
        <dsp:cNvPr id="0" name=""/>
        <dsp:cNvSpPr/>
      </dsp:nvSpPr>
      <dsp:spPr>
        <a:xfrm>
          <a:off x="4152193" y="2363434"/>
          <a:ext cx="2288189" cy="91527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Recursos Adicionales</a:t>
          </a:r>
          <a:endParaRPr lang="es-ES_tradnl" sz="2100" kern="1200" dirty="0"/>
        </a:p>
      </dsp:txBody>
      <dsp:txXfrm>
        <a:off x="4609831" y="2363434"/>
        <a:ext cx="1372914" cy="915275"/>
      </dsp:txXfrm>
    </dsp:sp>
    <dsp:sp modelId="{94C1DD6F-4934-834C-B83F-EBC4FB91FA71}">
      <dsp:nvSpPr>
        <dsp:cNvPr id="0" name=""/>
        <dsp:cNvSpPr/>
      </dsp:nvSpPr>
      <dsp:spPr>
        <a:xfrm>
          <a:off x="4152193" y="3393120"/>
          <a:ext cx="1830551" cy="645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2100" kern="1200" dirty="0" smtClean="0"/>
            <a:t>Libros</a:t>
          </a:r>
          <a:endParaRPr lang="es-ES_tradn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_tradnl" sz="2100" kern="1200" dirty="0"/>
        </a:p>
      </dsp:txBody>
      <dsp:txXfrm>
        <a:off x="4152193" y="3393120"/>
        <a:ext cx="1830551" cy="645996"/>
      </dsp:txXfrm>
    </dsp:sp>
    <dsp:sp modelId="{77FE84C7-D784-084E-9D25-F1E9B7A5FA52}">
      <dsp:nvSpPr>
        <dsp:cNvPr id="0" name=""/>
        <dsp:cNvSpPr/>
      </dsp:nvSpPr>
      <dsp:spPr>
        <a:xfrm>
          <a:off x="6224382" y="2363434"/>
          <a:ext cx="2288189" cy="91527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Autonomía</a:t>
          </a:r>
          <a:endParaRPr lang="es-ES_tradnl" sz="2100" kern="1200" dirty="0"/>
        </a:p>
      </dsp:txBody>
      <dsp:txXfrm>
        <a:off x="6682020" y="2363434"/>
        <a:ext cx="1372914" cy="9152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D24DE-D55E-284D-85B6-DAB6A7484227}">
      <dsp:nvSpPr>
        <dsp:cNvPr id="0" name=""/>
        <dsp:cNvSpPr/>
      </dsp:nvSpPr>
      <dsp:spPr>
        <a:xfrm>
          <a:off x="7813" y="2269620"/>
          <a:ext cx="2288189" cy="91527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Dudas</a:t>
          </a:r>
          <a:endParaRPr lang="es-ES_tradnl" sz="1900" kern="1200" dirty="0"/>
        </a:p>
      </dsp:txBody>
      <dsp:txXfrm>
        <a:off x="465451" y="2269620"/>
        <a:ext cx="1372914" cy="915275"/>
      </dsp:txXfrm>
    </dsp:sp>
    <dsp:sp modelId="{049D3756-607A-E348-A9A7-1BCE5A94D38B}">
      <dsp:nvSpPr>
        <dsp:cNvPr id="0" name=""/>
        <dsp:cNvSpPr/>
      </dsp:nvSpPr>
      <dsp:spPr>
        <a:xfrm>
          <a:off x="2080003" y="2269620"/>
          <a:ext cx="2288189" cy="91527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Situaciones Reales</a:t>
          </a:r>
          <a:endParaRPr lang="es-ES_tradnl" sz="1900" kern="1200" dirty="0"/>
        </a:p>
      </dsp:txBody>
      <dsp:txXfrm>
        <a:off x="2537641" y="2269620"/>
        <a:ext cx="1372914" cy="915275"/>
      </dsp:txXfrm>
    </dsp:sp>
    <dsp:sp modelId="{2F95C9A0-A4B8-AD48-AC42-997A458DF331}">
      <dsp:nvSpPr>
        <dsp:cNvPr id="0" name=""/>
        <dsp:cNvSpPr/>
      </dsp:nvSpPr>
      <dsp:spPr>
        <a:xfrm>
          <a:off x="2080003" y="3299305"/>
          <a:ext cx="1830551" cy="83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_tradnl" sz="1900" kern="1200" dirty="0"/>
        </a:p>
      </dsp:txBody>
      <dsp:txXfrm>
        <a:off x="2080003" y="3299305"/>
        <a:ext cx="1830551" cy="833625"/>
      </dsp:txXfrm>
    </dsp:sp>
    <dsp:sp modelId="{64861FA3-E007-334E-BDC6-49278D12D293}">
      <dsp:nvSpPr>
        <dsp:cNvPr id="0" name=""/>
        <dsp:cNvSpPr/>
      </dsp:nvSpPr>
      <dsp:spPr>
        <a:xfrm>
          <a:off x="4152193" y="2269620"/>
          <a:ext cx="2288189" cy="91527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Recursos Adicionales</a:t>
          </a:r>
          <a:endParaRPr lang="es-ES_tradnl" sz="1900" kern="1200" dirty="0"/>
        </a:p>
      </dsp:txBody>
      <dsp:txXfrm>
        <a:off x="4609831" y="2269620"/>
        <a:ext cx="1372914" cy="915275"/>
      </dsp:txXfrm>
    </dsp:sp>
    <dsp:sp modelId="{94C1DD6F-4934-834C-B83F-EBC4FB91FA71}">
      <dsp:nvSpPr>
        <dsp:cNvPr id="0" name=""/>
        <dsp:cNvSpPr/>
      </dsp:nvSpPr>
      <dsp:spPr>
        <a:xfrm>
          <a:off x="4152193" y="3299305"/>
          <a:ext cx="1830551" cy="83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900" kern="1200" dirty="0" smtClean="0"/>
            <a:t>Documentación </a:t>
          </a:r>
          <a:r>
            <a:rPr lang="es-ES_tradnl" sz="1900" kern="1200" dirty="0" err="1" smtClean="0"/>
            <a:t>Built</a:t>
          </a:r>
          <a:r>
            <a:rPr lang="es-ES_tradnl" sz="1900" kern="1200" dirty="0" smtClean="0"/>
            <a:t>-in</a:t>
          </a:r>
          <a:endParaRPr lang="es-ES_trad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900" kern="1200" dirty="0" err="1" smtClean="0"/>
            <a:t>Cool</a:t>
          </a:r>
          <a:r>
            <a:rPr lang="es-ES_tradnl" sz="1900" kern="1200" dirty="0" smtClean="0"/>
            <a:t> </a:t>
          </a:r>
          <a:r>
            <a:rPr lang="es-ES_tradnl" sz="1900" kern="1200" dirty="0" err="1" smtClean="0"/>
            <a:t>libraries</a:t>
          </a:r>
          <a:r>
            <a:rPr lang="es-ES_tradnl" sz="1900" kern="1200" dirty="0" smtClean="0"/>
            <a:t> </a:t>
          </a:r>
          <a:endParaRPr lang="es-ES_tradnl" sz="1900" kern="1200" dirty="0"/>
        </a:p>
      </dsp:txBody>
      <dsp:txXfrm>
        <a:off x="4152193" y="3299305"/>
        <a:ext cx="1830551" cy="833625"/>
      </dsp:txXfrm>
    </dsp:sp>
    <dsp:sp modelId="{77FE84C7-D784-084E-9D25-F1E9B7A5FA52}">
      <dsp:nvSpPr>
        <dsp:cNvPr id="0" name=""/>
        <dsp:cNvSpPr/>
      </dsp:nvSpPr>
      <dsp:spPr>
        <a:xfrm>
          <a:off x="6224382" y="2269620"/>
          <a:ext cx="2288189" cy="91527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900" kern="1200" dirty="0" smtClean="0"/>
            <a:t>Autonomía</a:t>
          </a:r>
          <a:endParaRPr lang="es-ES_tradnl" sz="1900" kern="1200" dirty="0"/>
        </a:p>
      </dsp:txBody>
      <dsp:txXfrm>
        <a:off x="6682020" y="2269620"/>
        <a:ext cx="1372914" cy="915275"/>
      </dsp:txXfrm>
    </dsp:sp>
    <dsp:sp modelId="{5AAF06F0-370B-3C48-86DB-9A8BA05C44DF}">
      <dsp:nvSpPr>
        <dsp:cNvPr id="0" name=""/>
        <dsp:cNvSpPr/>
      </dsp:nvSpPr>
      <dsp:spPr>
        <a:xfrm>
          <a:off x="6224382" y="3299305"/>
          <a:ext cx="1830551" cy="83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900" kern="1200" dirty="0" smtClean="0"/>
            <a:t>Experimentar por vuestra cuenta</a:t>
          </a:r>
          <a:endParaRPr lang="es-ES_tradnl" sz="1900" kern="1200" dirty="0"/>
        </a:p>
      </dsp:txBody>
      <dsp:txXfrm>
        <a:off x="6224382" y="3299305"/>
        <a:ext cx="1830551" cy="8336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D24DE-D55E-284D-85B6-DAB6A7484227}">
      <dsp:nvSpPr>
        <dsp:cNvPr id="0" name=""/>
        <dsp:cNvSpPr/>
      </dsp:nvSpPr>
      <dsp:spPr>
        <a:xfrm>
          <a:off x="7813" y="2367495"/>
          <a:ext cx="2288189" cy="91527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Dudas</a:t>
          </a:r>
          <a:endParaRPr lang="es-ES_tradnl" sz="2100" kern="1200" dirty="0"/>
        </a:p>
      </dsp:txBody>
      <dsp:txXfrm>
        <a:off x="465451" y="2367495"/>
        <a:ext cx="1372914" cy="915275"/>
      </dsp:txXfrm>
    </dsp:sp>
    <dsp:sp modelId="{049D3756-607A-E348-A9A7-1BCE5A94D38B}">
      <dsp:nvSpPr>
        <dsp:cNvPr id="0" name=""/>
        <dsp:cNvSpPr/>
      </dsp:nvSpPr>
      <dsp:spPr>
        <a:xfrm>
          <a:off x="2080003" y="2367495"/>
          <a:ext cx="2288189" cy="91527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Situaciones Reales</a:t>
          </a:r>
          <a:endParaRPr lang="es-ES_tradnl" sz="2100" kern="1200" dirty="0"/>
        </a:p>
      </dsp:txBody>
      <dsp:txXfrm>
        <a:off x="2537641" y="2367495"/>
        <a:ext cx="1372914" cy="915275"/>
      </dsp:txXfrm>
    </dsp:sp>
    <dsp:sp modelId="{2F95C9A0-A4B8-AD48-AC42-997A458DF331}">
      <dsp:nvSpPr>
        <dsp:cNvPr id="0" name=""/>
        <dsp:cNvSpPr/>
      </dsp:nvSpPr>
      <dsp:spPr>
        <a:xfrm>
          <a:off x="2080003" y="3397180"/>
          <a:ext cx="1830551" cy="6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2100" kern="1200" dirty="0" err="1" smtClean="0"/>
            <a:t>DCCercano</a:t>
          </a:r>
          <a:endParaRPr lang="es-ES_tradnl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2100" kern="1200" dirty="0" smtClean="0"/>
            <a:t>Robot Jumbo</a:t>
          </a:r>
          <a:endParaRPr lang="es-ES_tradnl" sz="2100" kern="1200" dirty="0"/>
        </a:p>
      </dsp:txBody>
      <dsp:txXfrm>
        <a:off x="2080003" y="3397180"/>
        <a:ext cx="1830551" cy="637875"/>
      </dsp:txXfrm>
    </dsp:sp>
    <dsp:sp modelId="{64861FA3-E007-334E-BDC6-49278D12D293}">
      <dsp:nvSpPr>
        <dsp:cNvPr id="0" name=""/>
        <dsp:cNvSpPr/>
      </dsp:nvSpPr>
      <dsp:spPr>
        <a:xfrm>
          <a:off x="4152193" y="2367495"/>
          <a:ext cx="2288189" cy="91527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Recursos Adicionales</a:t>
          </a:r>
          <a:endParaRPr lang="es-ES_tradnl" sz="2100" kern="1200" dirty="0"/>
        </a:p>
      </dsp:txBody>
      <dsp:txXfrm>
        <a:off x="4609831" y="2367495"/>
        <a:ext cx="1372914" cy="915275"/>
      </dsp:txXfrm>
    </dsp:sp>
    <dsp:sp modelId="{94C1DD6F-4934-834C-B83F-EBC4FB91FA71}">
      <dsp:nvSpPr>
        <dsp:cNvPr id="0" name=""/>
        <dsp:cNvSpPr/>
      </dsp:nvSpPr>
      <dsp:spPr>
        <a:xfrm>
          <a:off x="4152193" y="3397180"/>
          <a:ext cx="1830551" cy="6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2100" kern="1200" dirty="0" err="1" smtClean="0"/>
            <a:t>HackerRank</a:t>
          </a:r>
          <a:r>
            <a:rPr lang="es-ES_tradnl" sz="2100" kern="1200" dirty="0" smtClean="0"/>
            <a:t> Extras</a:t>
          </a:r>
          <a:endParaRPr lang="es-ES_tradnl" sz="2100" kern="1200" dirty="0"/>
        </a:p>
      </dsp:txBody>
      <dsp:txXfrm>
        <a:off x="4152193" y="3397180"/>
        <a:ext cx="1830551" cy="637875"/>
      </dsp:txXfrm>
    </dsp:sp>
    <dsp:sp modelId="{77FE84C7-D784-084E-9D25-F1E9B7A5FA52}">
      <dsp:nvSpPr>
        <dsp:cNvPr id="0" name=""/>
        <dsp:cNvSpPr/>
      </dsp:nvSpPr>
      <dsp:spPr>
        <a:xfrm>
          <a:off x="6224382" y="2367495"/>
          <a:ext cx="2288189" cy="91527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 dirty="0" smtClean="0"/>
            <a:t>Autonomía</a:t>
          </a:r>
          <a:endParaRPr lang="es-ES_tradnl" sz="2100" kern="1200" dirty="0"/>
        </a:p>
      </dsp:txBody>
      <dsp:txXfrm>
        <a:off x="6682020" y="2367495"/>
        <a:ext cx="1372914" cy="915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noProof="0" smtClean="0"/>
              <a:t>Click to edit Master title style</a:t>
            </a:r>
            <a:endParaRPr lang="es-ES_tradnl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noProof="0" smtClean="0"/>
              <a:t>Click to edit Master subtitle style</a:t>
            </a:r>
            <a:endParaRPr lang="es-ES_tradnl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4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7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21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26143" y="6429397"/>
            <a:ext cx="475013" cy="256412"/>
          </a:xfrm>
          <a:prstGeom prst="rect">
            <a:avLst/>
          </a:prstGeom>
          <a:ln/>
        </p:spPr>
        <p:txBody>
          <a:bodyPr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FE4BE0A4-DDAE-44D5-AD14-5BA45E701A24}" type="slidenum">
              <a:rPr smtClean="0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endParaRPr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17" name="16 Conector recto"/>
          <p:cNvCxnSpPr/>
          <p:nvPr userDrawn="1"/>
        </p:nvCxnSpPr>
        <p:spPr bwMode="auto">
          <a:xfrm rot="10800000" flipV="1">
            <a:off x="32" y="1052737"/>
            <a:ext cx="9144000" cy="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45" y="133351"/>
            <a:ext cx="8858311" cy="847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179263" y="1124099"/>
            <a:ext cx="8785225" cy="52572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9697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smtClean="0"/>
              <a:t>Click to edit Master title style</a:t>
            </a:r>
            <a:endParaRPr lang="es-ES_tradnl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s-ES_tradnl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3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8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0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2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3197"/>
            <a:ext cx="8229600" cy="911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 smtClean="0"/>
              <a:t>Click to edit Master title style</a:t>
            </a:r>
            <a:endParaRPr lang="es-ES_tradnl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6324"/>
            <a:ext cx="8229600" cy="4939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s-ES_tradnl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611A7-743F-C347-A0CB-EA3D870D9FB1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BCA9B-BA40-EC47-84CA-FEC92B7E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3/py-modindex.html" TargetMode="Externa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random.html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6/08/13/sports/olympics/can-you-beat-usain-bolt-out-of-the-blocks.html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hyperlink" Target="https://www.facebook.com/events/644355622387439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hyperlink" Target="http://grima-labeling.ing.puc.cl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" TargetMode="External"/><Relationship Id="rId4" Type="http://schemas.openxmlformats.org/officeDocument/2006/relationships/hyperlink" Target="https://docs.python.org/3/library/random.html" TargetMode="External"/><Relationship Id="rId5" Type="http://schemas.openxmlformats.org/officeDocument/2006/relationships/hyperlink" Target="https://docs.python.org/3/library/math.html" TargetMode="External"/><Relationship Id="rId6" Type="http://schemas.openxmlformats.org/officeDocument/2006/relationships/hyperlink" Target="http://www.nytimes.com/interactive/2016/08/13/sports/olympics/can-you-beat-usain-bolt-out-of-the-blocks.html" TargetMode="External"/><Relationship Id="rId7" Type="http://schemas.openxmlformats.org/officeDocument/2006/relationships/hyperlink" Target="https://medium.com/activewizards-machine-learning-company/top-15-python-libraries-for-data-science-in-in-2017-ab61b4f9b4a7" TargetMode="External"/><Relationship Id="rId8" Type="http://schemas.openxmlformats.org/officeDocument/2006/relationships/hyperlink" Target="http://www.discoversdk.com/blog/10-interesting-python-modules-to-learn-in-201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nyurl.com/linksdep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Funciones</a:t>
            </a:r>
            <a:endParaRPr lang="es-ES_tradn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IIC1103 – 2017/2 – Sección 6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627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6 at 19.46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5" y="591112"/>
            <a:ext cx="8865462" cy="55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4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Funciones propias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40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378" y="506742"/>
            <a:ext cx="2680140" cy="588086"/>
          </a:xfrm>
        </p:spPr>
        <p:txBody>
          <a:bodyPr>
            <a:normAutofit fontScale="55000" lnSpcReduction="20000"/>
          </a:bodyPr>
          <a:lstStyle/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pic>
        <p:nvPicPr>
          <p:cNvPr id="4" name="Picture 3" descr="Screen Shot 2016-08-27 at 13.50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9" y="172819"/>
            <a:ext cx="4651094" cy="1638957"/>
          </a:xfrm>
          <a:prstGeom prst="rect">
            <a:avLst/>
          </a:prstGeom>
        </p:spPr>
      </p:pic>
      <p:pic>
        <p:nvPicPr>
          <p:cNvPr id="5" name="Picture 4" descr="Screen Shot 2016-08-27 at 13.50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9" y="4987159"/>
            <a:ext cx="4458422" cy="15765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220136" y="5481392"/>
            <a:ext cx="2680140" cy="588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23005" y="2976426"/>
            <a:ext cx="2680140" cy="588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pic>
        <p:nvPicPr>
          <p:cNvPr id="8" name="Picture 7" descr="Screen Shot 2016-08-27 at 13.51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96" y="2583792"/>
            <a:ext cx="5025646" cy="1526245"/>
          </a:xfrm>
          <a:prstGeom prst="rect">
            <a:avLst/>
          </a:prstGeom>
        </p:spPr>
      </p:pic>
      <p:pic>
        <p:nvPicPr>
          <p:cNvPr id="10" name="Picture 9" descr="Screen Shot 2016-08-27 at 13.54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42" y="1106433"/>
            <a:ext cx="3937000" cy="292100"/>
          </a:xfrm>
          <a:prstGeom prst="rect">
            <a:avLst/>
          </a:prstGeom>
        </p:spPr>
      </p:pic>
      <p:pic>
        <p:nvPicPr>
          <p:cNvPr id="11" name="Picture 10" descr="Screen Shot 2016-08-27 at 13.54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3" y="3569329"/>
            <a:ext cx="3477172" cy="237080"/>
          </a:xfrm>
          <a:prstGeom prst="rect">
            <a:avLst/>
          </a:prstGeom>
        </p:spPr>
      </p:pic>
      <p:pic>
        <p:nvPicPr>
          <p:cNvPr id="12" name="Picture 11" descr="Screen Shot 2016-08-27 at 13.54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93" y="6094029"/>
            <a:ext cx="3835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378" y="1382604"/>
            <a:ext cx="2680140" cy="588086"/>
          </a:xfrm>
        </p:spPr>
        <p:txBody>
          <a:bodyPr>
            <a:normAutofit fontScale="55000" lnSpcReduction="20000"/>
          </a:bodyPr>
          <a:lstStyle/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556" y="5132798"/>
            <a:ext cx="2680140" cy="588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pic>
        <p:nvPicPr>
          <p:cNvPr id="4" name="Picture 3" descr="Screen Shot 2016-08-27 at 14.1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0" y="5743804"/>
            <a:ext cx="4572000" cy="274320"/>
          </a:xfrm>
          <a:prstGeom prst="rect">
            <a:avLst/>
          </a:prstGeom>
        </p:spPr>
      </p:pic>
      <p:pic>
        <p:nvPicPr>
          <p:cNvPr id="5" name="Picture 4" descr="Screen Shot 2016-08-27 at 14.15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929" y="3589939"/>
            <a:ext cx="5088759" cy="1949111"/>
          </a:xfrm>
          <a:prstGeom prst="rect">
            <a:avLst/>
          </a:prstGeom>
        </p:spPr>
      </p:pic>
      <p:pic>
        <p:nvPicPr>
          <p:cNvPr id="6" name="Picture 5" descr="Screen Shot 2016-08-27 at 14.14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325383"/>
            <a:ext cx="4522677" cy="1741652"/>
          </a:xfrm>
          <a:prstGeom prst="rect">
            <a:avLst/>
          </a:prstGeom>
        </p:spPr>
      </p:pic>
      <p:pic>
        <p:nvPicPr>
          <p:cNvPr id="8" name="Picture 7" descr="Screen Shot 2016-08-27 at 14.14.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97" y="1970690"/>
            <a:ext cx="3556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7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378" y="1382604"/>
            <a:ext cx="2680140" cy="588086"/>
          </a:xfrm>
        </p:spPr>
        <p:txBody>
          <a:bodyPr>
            <a:normAutofit fontScale="55000" lnSpcReduction="20000"/>
          </a:bodyPr>
          <a:lstStyle/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1349" y="4588012"/>
            <a:ext cx="2680140" cy="588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pic>
        <p:nvPicPr>
          <p:cNvPr id="2" name="Picture 1" descr="Screen Shot 2016-08-27 at 13.59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6" y="5263685"/>
            <a:ext cx="3284482" cy="874096"/>
          </a:xfrm>
          <a:prstGeom prst="rect">
            <a:avLst/>
          </a:prstGeom>
        </p:spPr>
      </p:pic>
      <p:pic>
        <p:nvPicPr>
          <p:cNvPr id="9" name="Picture 8" descr="Screen Shot 2016-08-27 at 13.59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11" y="4431363"/>
            <a:ext cx="5101037" cy="1489471"/>
          </a:xfrm>
          <a:prstGeom prst="rect">
            <a:avLst/>
          </a:prstGeom>
        </p:spPr>
      </p:pic>
      <p:pic>
        <p:nvPicPr>
          <p:cNvPr id="13" name="Picture 12" descr="Screen Shot 2016-08-27 at 13.58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6" y="1094827"/>
            <a:ext cx="4583489" cy="1611586"/>
          </a:xfrm>
          <a:prstGeom prst="rect">
            <a:avLst/>
          </a:prstGeom>
        </p:spPr>
      </p:pic>
      <p:pic>
        <p:nvPicPr>
          <p:cNvPr id="14" name="Picture 13" descr="Screen Shot 2016-08-27 at 14.01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38" y="2072290"/>
            <a:ext cx="3488137" cy="90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2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378" y="1382604"/>
            <a:ext cx="2680140" cy="588086"/>
          </a:xfrm>
        </p:spPr>
        <p:txBody>
          <a:bodyPr>
            <a:normAutofit fontScale="55000" lnSpcReduction="20000"/>
          </a:bodyPr>
          <a:lstStyle/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48590" y="4798219"/>
            <a:ext cx="2680140" cy="588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pic>
        <p:nvPicPr>
          <p:cNvPr id="4" name="Picture 3" descr="Screen Shot 2016-08-27 at 14.1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5503562"/>
            <a:ext cx="3081282" cy="234021"/>
          </a:xfrm>
          <a:prstGeom prst="rect">
            <a:avLst/>
          </a:prstGeom>
        </p:spPr>
      </p:pic>
      <p:pic>
        <p:nvPicPr>
          <p:cNvPr id="5" name="Picture 4" descr="Screen Shot 2016-08-27 at 14.0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24" y="3555343"/>
            <a:ext cx="4978305" cy="1734864"/>
          </a:xfrm>
          <a:prstGeom prst="rect">
            <a:avLst/>
          </a:prstGeom>
        </p:spPr>
      </p:pic>
      <p:pic>
        <p:nvPicPr>
          <p:cNvPr id="6" name="Picture 5" descr="Screen Shot 2016-08-27 at 14.07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536028"/>
            <a:ext cx="5038396" cy="1434662"/>
          </a:xfrm>
          <a:prstGeom prst="rect">
            <a:avLst/>
          </a:prstGeom>
        </p:spPr>
      </p:pic>
      <p:pic>
        <p:nvPicPr>
          <p:cNvPr id="8" name="Picture 7" descr="Screen Shot 2016-08-27 at 14.07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10" y="2011198"/>
            <a:ext cx="3956604" cy="9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4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378" y="506742"/>
            <a:ext cx="2680140" cy="588086"/>
          </a:xfrm>
        </p:spPr>
        <p:txBody>
          <a:bodyPr>
            <a:normAutofit fontScale="55000" lnSpcReduction="20000"/>
          </a:bodyPr>
          <a:lstStyle/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20136" y="5481392"/>
            <a:ext cx="2680140" cy="588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23005" y="2976426"/>
            <a:ext cx="2680140" cy="588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¿Funciona?</a:t>
            </a:r>
          </a:p>
          <a:p>
            <a:r>
              <a:rPr lang="es-ES_tradnl" dirty="0" smtClean="0"/>
              <a:t>¿Qué resultado da?</a:t>
            </a:r>
            <a:endParaRPr lang="es-ES_tradnl" dirty="0"/>
          </a:p>
        </p:txBody>
      </p:sp>
      <p:pic>
        <p:nvPicPr>
          <p:cNvPr id="2" name="Picture 1" descr="Screen Shot 2016-08-27 at 14.29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2" y="122620"/>
            <a:ext cx="5102926" cy="1629103"/>
          </a:xfrm>
          <a:prstGeom prst="rect">
            <a:avLst/>
          </a:prstGeom>
        </p:spPr>
      </p:pic>
      <p:pic>
        <p:nvPicPr>
          <p:cNvPr id="9" name="Picture 8" descr="Screen Shot 2016-08-27 at 14.2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93" y="1272409"/>
            <a:ext cx="4658102" cy="330419"/>
          </a:xfrm>
          <a:prstGeom prst="rect">
            <a:avLst/>
          </a:prstGeom>
        </p:spPr>
      </p:pic>
      <p:pic>
        <p:nvPicPr>
          <p:cNvPr id="13" name="Picture 12" descr="Screen Shot 2016-08-27 at 14.3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46" y="3573298"/>
            <a:ext cx="2146300" cy="292100"/>
          </a:xfrm>
          <a:prstGeom prst="rect">
            <a:avLst/>
          </a:prstGeom>
        </p:spPr>
      </p:pic>
      <p:pic>
        <p:nvPicPr>
          <p:cNvPr id="14" name="Picture 13" descr="Screen Shot 2016-08-27 at 14.32.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56" y="2516352"/>
            <a:ext cx="3390462" cy="1472625"/>
          </a:xfrm>
          <a:prstGeom prst="rect">
            <a:avLst/>
          </a:prstGeom>
        </p:spPr>
      </p:pic>
      <p:pic>
        <p:nvPicPr>
          <p:cNvPr id="15" name="Picture 14" descr="Screen Shot 2016-08-27 at 14.35.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566" y="6148552"/>
            <a:ext cx="2082800" cy="508000"/>
          </a:xfrm>
          <a:prstGeom prst="rect">
            <a:avLst/>
          </a:prstGeom>
        </p:spPr>
      </p:pic>
      <p:pic>
        <p:nvPicPr>
          <p:cNvPr id="16" name="Picture 15" descr="Screen Shot 2016-08-27 at 14.34.4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626304"/>
            <a:ext cx="4835944" cy="21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58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4 Pilares</a:t>
            </a:r>
            <a:endParaRPr lang="es-ES_trad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65693"/>
              </p:ext>
            </p:extLst>
          </p:nvPr>
        </p:nvGraphicFramePr>
        <p:xfrm>
          <a:off x="457200" y="262759"/>
          <a:ext cx="8520386" cy="6402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69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BUILT-IN y </a:t>
            </a:r>
            <a:r>
              <a:rPr lang="es-ES_tradnl" dirty="0" err="1" smtClean="0"/>
              <a:t>modulos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44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4 Pilares</a:t>
            </a:r>
            <a:endParaRPr lang="es-ES_trad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46662"/>
              </p:ext>
            </p:extLst>
          </p:nvPr>
        </p:nvGraphicFramePr>
        <p:xfrm>
          <a:off x="457200" y="262759"/>
          <a:ext cx="8520386" cy="6402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679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Funciones </a:t>
            </a:r>
            <a:r>
              <a:rPr lang="es-ES_tradnl" dirty="0" err="1" smtClean="0"/>
              <a:t>Built</a:t>
            </a:r>
            <a:r>
              <a:rPr lang="es-ES_tradnl" dirty="0" smtClean="0"/>
              <a:t>-in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¿Habéis usado alguna función hasta ahora?</a:t>
            </a:r>
          </a:p>
          <a:p>
            <a:endParaRPr lang="es-ES_tradnl" dirty="0"/>
          </a:p>
          <a:p>
            <a:r>
              <a:rPr lang="es-ES_tradnl" dirty="0"/>
              <a:t>i</a:t>
            </a:r>
            <a:r>
              <a:rPr lang="es-ES_tradnl" dirty="0" smtClean="0"/>
              <a:t>nput(), </a:t>
            </a:r>
            <a:r>
              <a:rPr lang="es-ES_tradnl" dirty="0" err="1" smtClean="0"/>
              <a:t>print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str</a:t>
            </a:r>
            <a:r>
              <a:rPr lang="es-ES_tradnl" dirty="0" smtClean="0"/>
              <a:t>(), </a:t>
            </a:r>
            <a:r>
              <a:rPr lang="es-ES_tradnl" dirty="0" err="1" smtClean="0"/>
              <a:t>int</a:t>
            </a:r>
            <a:r>
              <a:rPr lang="es-ES_tradnl" dirty="0" smtClean="0"/>
              <a:t>(), </a:t>
            </a:r>
            <a:r>
              <a:rPr lang="es-ES_tradnl" dirty="0" err="1" smtClean="0"/>
              <a:t>float</a:t>
            </a:r>
            <a:r>
              <a:rPr lang="es-ES_tradnl" dirty="0" smtClean="0"/>
              <a:t>(), </a:t>
            </a:r>
            <a:r>
              <a:rPr lang="es-ES_tradnl" dirty="0" err="1" smtClean="0"/>
              <a:t>bool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abs</a:t>
            </a:r>
            <a:r>
              <a:rPr lang="es-ES_tradnl" dirty="0" smtClean="0"/>
              <a:t>()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0535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24 at 9.25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24" y="0"/>
            <a:ext cx="5776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8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Modulos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6324"/>
            <a:ext cx="8229600" cy="5425379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Se pueden “importar” </a:t>
            </a:r>
            <a:r>
              <a:rPr lang="es-ES_tradnl" dirty="0" err="1" smtClean="0"/>
              <a:t>modulos</a:t>
            </a:r>
            <a:r>
              <a:rPr lang="es-ES_tradnl" dirty="0" smtClean="0"/>
              <a:t> con funciones</a:t>
            </a:r>
          </a:p>
          <a:p>
            <a:r>
              <a:rPr lang="es-ES_tradnl" dirty="0" smtClean="0"/>
              <a:t>¿Habéis importado y usado algún modulo?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MUUUUUUUCHOS módulos</a:t>
            </a:r>
          </a:p>
          <a:p>
            <a:pPr lvl="1"/>
            <a:r>
              <a:rPr lang="es-ES_tradnl" dirty="0" smtClean="0"/>
              <a:t>Algunos por defecto (</a:t>
            </a:r>
            <a:r>
              <a:rPr lang="es-ES_tradnl" dirty="0" err="1" smtClean="0"/>
              <a:t>random</a:t>
            </a:r>
            <a:r>
              <a:rPr lang="es-ES_tradnl" dirty="0" smtClean="0"/>
              <a:t>, </a:t>
            </a:r>
            <a:r>
              <a:rPr lang="es-ES_tradnl" dirty="0" err="1" smtClean="0"/>
              <a:t>math</a:t>
            </a:r>
            <a:r>
              <a:rPr lang="es-ES_tradnl" dirty="0" smtClean="0"/>
              <a:t>, time, …)</a:t>
            </a:r>
          </a:p>
          <a:p>
            <a:pPr lvl="2"/>
            <a:r>
              <a:rPr lang="es-ES_tradnl" dirty="0">
                <a:hlinkClick r:id="rId2"/>
              </a:rPr>
              <a:t>https://docs.python.org/3/py-</a:t>
            </a:r>
            <a:r>
              <a:rPr lang="es-ES_tradnl" dirty="0" smtClean="0">
                <a:hlinkClick r:id="rId2"/>
              </a:rPr>
              <a:t>modindex.html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smtClean="0"/>
              <a:t>Otros hay que instalarlos</a:t>
            </a:r>
          </a:p>
          <a:p>
            <a:pPr lvl="2"/>
            <a:r>
              <a:rPr lang="es-ES_tradnl" dirty="0" err="1"/>
              <a:t>t</a:t>
            </a:r>
            <a:r>
              <a:rPr lang="es-ES_tradnl" dirty="0" err="1" smtClean="0"/>
              <a:t>weepy</a:t>
            </a:r>
            <a:r>
              <a:rPr lang="es-ES_tradnl" dirty="0" smtClean="0"/>
              <a:t> (</a:t>
            </a:r>
            <a:r>
              <a:rPr lang="es-ES_tradnl" dirty="0" err="1" smtClean="0"/>
              <a:t>twitter</a:t>
            </a:r>
            <a:r>
              <a:rPr lang="es-ES_tradnl" dirty="0" smtClean="0"/>
              <a:t>), </a:t>
            </a:r>
            <a:r>
              <a:rPr lang="es-ES_tradnl" dirty="0" err="1" smtClean="0"/>
              <a:t>mathplot</a:t>
            </a:r>
            <a:r>
              <a:rPr lang="es-ES_tradnl" dirty="0" smtClean="0"/>
              <a:t> (</a:t>
            </a:r>
            <a:r>
              <a:rPr lang="es-ES_tradnl" dirty="0" err="1" smtClean="0"/>
              <a:t>graficos</a:t>
            </a:r>
            <a:r>
              <a:rPr lang="es-ES_tradnl" dirty="0" smtClean="0"/>
              <a:t>), </a:t>
            </a:r>
            <a:r>
              <a:rPr lang="es-ES_tradnl" dirty="0" err="1" smtClean="0"/>
              <a:t>pygame</a:t>
            </a:r>
            <a:r>
              <a:rPr lang="es-ES_tradnl" dirty="0" smtClean="0"/>
              <a:t> (videojuegos), </a:t>
            </a:r>
            <a:r>
              <a:rPr lang="es-ES_tradnl" dirty="0" err="1" smtClean="0"/>
              <a:t>scrapy</a:t>
            </a:r>
            <a:r>
              <a:rPr lang="es-ES_tradnl" dirty="0" smtClean="0"/>
              <a:t> (</a:t>
            </a:r>
            <a:r>
              <a:rPr lang="es-ES_tradnl" dirty="0" err="1" smtClean="0"/>
              <a:t>scrapear</a:t>
            </a:r>
            <a:r>
              <a:rPr lang="es-ES_tradnl" dirty="0" smtClean="0"/>
              <a:t> webs), </a:t>
            </a:r>
            <a:r>
              <a:rPr lang="es-ES_tradnl" dirty="0" err="1" smtClean="0"/>
              <a:t>scipy</a:t>
            </a:r>
            <a:r>
              <a:rPr lang="es-ES_tradnl" dirty="0" smtClean="0"/>
              <a:t> (</a:t>
            </a:r>
            <a:r>
              <a:rPr lang="es-ES_tradnl" dirty="0" err="1" smtClean="0"/>
              <a:t>matematicas</a:t>
            </a:r>
            <a:r>
              <a:rPr lang="es-ES_tradnl" dirty="0" smtClean="0"/>
              <a:t>), pandas (planillas), …</a:t>
            </a:r>
          </a:p>
          <a:p>
            <a:pPr lvl="1"/>
            <a:r>
              <a:rPr lang="es-ES_tradnl" dirty="0" smtClean="0"/>
              <a:t>En el curso: solo </a:t>
            </a:r>
            <a:r>
              <a:rPr lang="es-ES_tradnl" b="1" dirty="0" smtClean="0"/>
              <a:t>MATH</a:t>
            </a:r>
            <a:r>
              <a:rPr lang="es-ES_tradnl" dirty="0" smtClean="0"/>
              <a:t> and </a:t>
            </a:r>
            <a:r>
              <a:rPr lang="es-ES_tradnl" b="1" dirty="0" smtClean="0"/>
              <a:t>RANDOM</a:t>
            </a:r>
          </a:p>
          <a:p>
            <a:pPr lvl="2"/>
            <a:endParaRPr lang="es-ES_tradnl" dirty="0"/>
          </a:p>
        </p:txBody>
      </p:sp>
      <p:pic>
        <p:nvPicPr>
          <p:cNvPr id="4" name="Picture 3" descr="Screen Shot 2016-08-26 at 20.12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34" y="2143034"/>
            <a:ext cx="5515153" cy="16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7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Temario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random</a:t>
            </a:r>
            <a:endParaRPr lang="es-ES_tradnl" dirty="0" smtClean="0"/>
          </a:p>
          <a:p>
            <a:pPr lvl="1"/>
            <a:r>
              <a:rPr lang="es-ES_tradnl" sz="2000" dirty="0" err="1" smtClean="0"/>
              <a:t>randint</a:t>
            </a:r>
            <a:endParaRPr lang="es-ES_tradnl" sz="2000" dirty="0" smtClean="0"/>
          </a:p>
          <a:p>
            <a:r>
              <a:rPr lang="es-ES_tradnl" dirty="0" err="1" smtClean="0"/>
              <a:t>math</a:t>
            </a:r>
            <a:endParaRPr lang="es-ES_tradnl" dirty="0"/>
          </a:p>
          <a:p>
            <a:pPr lvl="1"/>
            <a:r>
              <a:rPr lang="es-ES_tradnl" dirty="0" err="1" smtClean="0"/>
              <a:t>sqrt</a:t>
            </a:r>
            <a:r>
              <a:rPr lang="es-ES_tradnl" dirty="0" smtClean="0"/>
              <a:t>, </a:t>
            </a:r>
            <a:r>
              <a:rPr lang="es-ES_tradnl" dirty="0" err="1" smtClean="0"/>
              <a:t>exp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smtClean="0"/>
              <a:t>sin, </a:t>
            </a:r>
            <a:r>
              <a:rPr lang="es-ES_tradnl" dirty="0" err="1" smtClean="0"/>
              <a:t>cos</a:t>
            </a:r>
            <a:r>
              <a:rPr lang="es-ES_tradnl" dirty="0" smtClean="0"/>
              <a:t>, tan, </a:t>
            </a:r>
            <a:r>
              <a:rPr lang="es-ES_tradnl" dirty="0" err="1" smtClean="0"/>
              <a:t>degrees</a:t>
            </a:r>
            <a:r>
              <a:rPr lang="es-ES_tradnl" dirty="0" smtClean="0"/>
              <a:t>, </a:t>
            </a:r>
            <a:r>
              <a:rPr lang="es-ES_tradnl" dirty="0" err="1" smtClean="0"/>
              <a:t>radians</a:t>
            </a:r>
            <a:r>
              <a:rPr lang="es-ES_tradnl" dirty="0" smtClean="0"/>
              <a:t>,</a:t>
            </a:r>
          </a:p>
          <a:p>
            <a:pPr lvl="1"/>
            <a:r>
              <a:rPr lang="es-ES_tradnl" dirty="0" smtClean="0"/>
              <a:t>pi (NO es una función, sino una CONSTANTE)</a:t>
            </a:r>
          </a:p>
          <a:p>
            <a:pPr lvl="2"/>
            <a:r>
              <a:rPr lang="es-ES_tradnl" dirty="0" smtClean="0"/>
              <a:t>simplemente </a:t>
            </a:r>
            <a:r>
              <a:rPr lang="es-ES_tradnl" dirty="0" err="1" smtClean="0"/>
              <a:t>math.pi</a:t>
            </a:r>
            <a:r>
              <a:rPr lang="es-ES_tradnl" dirty="0" smtClean="0"/>
              <a:t> (sin </a:t>
            </a:r>
            <a:r>
              <a:rPr lang="es-ES_tradnl" dirty="0" err="1" smtClean="0"/>
              <a:t>parentesis</a:t>
            </a:r>
            <a:r>
              <a:rPr lang="es-ES_tradnl" dirty="0" smtClean="0"/>
              <a:t>)</a:t>
            </a:r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7090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</a:t>
            </a:r>
            <a:endParaRPr lang="en-US" dirty="0"/>
          </a:p>
        </p:txBody>
      </p:sp>
      <p:pic>
        <p:nvPicPr>
          <p:cNvPr id="3" name="Picture 2" descr="Screen Shot 2016-03-28 at 6.4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38020"/>
            <a:ext cx="8382000" cy="207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2616" y="6180102"/>
            <a:ext cx="465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docs.python.org</a:t>
            </a:r>
            <a:r>
              <a:rPr lang="en-US" dirty="0">
                <a:hlinkClick r:id="rId3"/>
              </a:rPr>
              <a:t>/3/library/</a:t>
            </a:r>
            <a:r>
              <a:rPr lang="en-US" dirty="0" err="1">
                <a:hlinkClick r:id="rId3"/>
              </a:rPr>
              <a:t>random.html</a:t>
            </a:r>
            <a:endParaRPr lang="en-US" dirty="0"/>
          </a:p>
        </p:txBody>
      </p:sp>
      <p:pic>
        <p:nvPicPr>
          <p:cNvPr id="8" name="Picture 7" descr="Screen Shot 2016-03-28 at 6.5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15" y="1476123"/>
            <a:ext cx="5588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pic>
        <p:nvPicPr>
          <p:cNvPr id="5" name="Picture 4" descr="Screen Shot 2016-03-28 at 6.4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70488"/>
            <a:ext cx="3314700" cy="647700"/>
          </a:xfrm>
          <a:prstGeom prst="rect">
            <a:avLst/>
          </a:prstGeom>
        </p:spPr>
      </p:pic>
      <p:pic>
        <p:nvPicPr>
          <p:cNvPr id="6" name="Picture 5" descr="Screen Shot 2016-03-28 at 6.4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45" y="2116550"/>
            <a:ext cx="3632200" cy="660400"/>
          </a:xfrm>
          <a:prstGeom prst="rect">
            <a:avLst/>
          </a:prstGeom>
        </p:spPr>
      </p:pic>
      <p:pic>
        <p:nvPicPr>
          <p:cNvPr id="7" name="Picture 6" descr="Screen Shot 2016-03-28 at 6.45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45" y="1004886"/>
            <a:ext cx="3302000" cy="660400"/>
          </a:xfrm>
          <a:prstGeom prst="rect">
            <a:avLst/>
          </a:prstGeom>
        </p:spPr>
      </p:pic>
      <p:pic>
        <p:nvPicPr>
          <p:cNvPr id="8" name="Picture 7" descr="Screen Shot 2016-03-28 at 6.45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45" y="3121589"/>
            <a:ext cx="3733800" cy="685800"/>
          </a:xfrm>
          <a:prstGeom prst="rect">
            <a:avLst/>
          </a:prstGeom>
        </p:spPr>
      </p:pic>
      <p:pic>
        <p:nvPicPr>
          <p:cNvPr id="9" name="Picture 8" descr="Screen Shot 2016-03-28 at 6.46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5" y="1911979"/>
            <a:ext cx="4724400" cy="1473200"/>
          </a:xfrm>
          <a:prstGeom prst="rect">
            <a:avLst/>
          </a:prstGeom>
        </p:spPr>
      </p:pic>
      <p:pic>
        <p:nvPicPr>
          <p:cNvPr id="10" name="Picture 9" descr="Screen Shot 2016-03-28 at 6.46.2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1" y="4698720"/>
            <a:ext cx="7289800" cy="762000"/>
          </a:xfrm>
          <a:prstGeom prst="rect">
            <a:avLst/>
          </a:prstGeom>
        </p:spPr>
      </p:pic>
      <p:pic>
        <p:nvPicPr>
          <p:cNvPr id="11" name="Picture 10" descr="Screen Shot 2016-03-28 at 6.46.3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3821204"/>
            <a:ext cx="1930400" cy="723900"/>
          </a:xfrm>
          <a:prstGeom prst="rect">
            <a:avLst/>
          </a:prstGeom>
        </p:spPr>
      </p:pic>
      <p:sp>
        <p:nvSpPr>
          <p:cNvPr id="12" name="TextBox 11">
            <a:hlinkClick r:id="rId9"/>
          </p:cNvPr>
          <p:cNvSpPr txBox="1"/>
          <p:nvPr/>
        </p:nvSpPr>
        <p:spPr>
          <a:xfrm>
            <a:off x="2841387" y="6349650"/>
            <a:ext cx="440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docs.python.org</a:t>
            </a:r>
            <a:r>
              <a:rPr lang="en-US" dirty="0">
                <a:hlinkClick r:id="rId9"/>
              </a:rPr>
              <a:t>/3/library/</a:t>
            </a:r>
            <a:r>
              <a:rPr lang="en-US" dirty="0" err="1">
                <a:hlinkClick r:id="rId9"/>
              </a:rPr>
              <a:t>math.html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4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Tus Propios </a:t>
            </a:r>
            <a:r>
              <a:rPr lang="es-ES_tradnl" dirty="0" err="1" smtClean="0"/>
              <a:t>Modulos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El archivo .</a:t>
            </a:r>
            <a:r>
              <a:rPr lang="es-ES_tradnl" dirty="0" err="1" smtClean="0"/>
              <a:t>py</a:t>
            </a:r>
            <a:r>
              <a:rPr lang="es-ES_tradnl" dirty="0" smtClean="0"/>
              <a:t> en la misma carpeta que tu .</a:t>
            </a:r>
            <a:r>
              <a:rPr lang="es-ES_tradnl" dirty="0" err="1" smtClean="0"/>
              <a:t>py</a:t>
            </a:r>
            <a:endParaRPr lang="es-ES_tradnl" dirty="0" smtClean="0"/>
          </a:p>
          <a:p>
            <a:r>
              <a:rPr lang="es-ES_tradnl" dirty="0" err="1" smtClean="0"/>
              <a:t>import</a:t>
            </a:r>
            <a:r>
              <a:rPr lang="es-ES_tradnl" dirty="0" smtClean="0"/>
              <a:t> el nombre del archivo (sin el .</a:t>
            </a:r>
            <a:r>
              <a:rPr lang="es-ES_tradnl" dirty="0" err="1" smtClean="0"/>
              <a:t>py</a:t>
            </a:r>
            <a:r>
              <a:rPr lang="es-ES_tradnl" dirty="0" smtClean="0"/>
              <a:t>) </a:t>
            </a:r>
            <a:endParaRPr lang="es-ES_tradnl" dirty="0"/>
          </a:p>
        </p:txBody>
      </p:sp>
      <p:pic>
        <p:nvPicPr>
          <p:cNvPr id="4" name="Picture 3" descr="Screen Shot 2016-08-27 at 16.0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" y="2683962"/>
            <a:ext cx="7357241" cy="39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4 Pilares</a:t>
            </a:r>
            <a:endParaRPr lang="es-ES_trad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165122"/>
              </p:ext>
            </p:extLst>
          </p:nvPr>
        </p:nvGraphicFramePr>
        <p:xfrm>
          <a:off x="457200" y="262759"/>
          <a:ext cx="8520386" cy="6402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999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Activities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912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6.2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1" y="147144"/>
            <a:ext cx="5522529" cy="1716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76" y="2791810"/>
            <a:ext cx="4107792" cy="1026948"/>
          </a:xfrm>
          <a:prstGeom prst="rect">
            <a:avLst/>
          </a:prstGeom>
        </p:spPr>
      </p:pic>
      <p:pic>
        <p:nvPicPr>
          <p:cNvPr id="5" name="Picture 4" descr="Screen Shot 2016-08-27 at 14.44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03" y="117366"/>
            <a:ext cx="4495800" cy="355600"/>
          </a:xfrm>
          <a:prstGeom prst="rect">
            <a:avLst/>
          </a:prstGeom>
        </p:spPr>
      </p:pic>
      <p:pic>
        <p:nvPicPr>
          <p:cNvPr id="6" name="Picture 5" descr="Screen Shot 2016-08-27 at 16.37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35" y="2184359"/>
            <a:ext cx="1660196" cy="672484"/>
          </a:xfrm>
          <a:prstGeom prst="rect">
            <a:avLst/>
          </a:prstGeom>
        </p:spPr>
      </p:pic>
      <p:pic>
        <p:nvPicPr>
          <p:cNvPr id="7" name="Picture 6" descr="Screen Shot 2016-08-27 at 16.40.4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68" y="3912914"/>
            <a:ext cx="40005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69" y="3056758"/>
            <a:ext cx="2995448" cy="29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3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Recordatorio</a:t>
            </a:r>
            <a:endParaRPr lang="es-ES_tradnl" dirty="0"/>
          </a:p>
        </p:txBody>
      </p:sp>
      <p:pic>
        <p:nvPicPr>
          <p:cNvPr id="3" name="Picture 2" descr="Screen Shot 2016-08-15 at 14.48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89742"/>
            <a:ext cx="6921213" cy="2531317"/>
          </a:xfrm>
          <a:prstGeom prst="rect">
            <a:avLst/>
          </a:prstGeom>
        </p:spPr>
      </p:pic>
      <p:pic>
        <p:nvPicPr>
          <p:cNvPr id="4" name="Picture 3" descr="Screen Shot 2016-08-10 at 6.26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48" y="1245709"/>
            <a:ext cx="4559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6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6.2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1" y="147144"/>
            <a:ext cx="5522529" cy="1716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76" y="2791810"/>
            <a:ext cx="4107792" cy="1026948"/>
          </a:xfrm>
          <a:prstGeom prst="rect">
            <a:avLst/>
          </a:prstGeom>
        </p:spPr>
      </p:pic>
      <p:pic>
        <p:nvPicPr>
          <p:cNvPr id="5" name="Picture 4" descr="Screen Shot 2016-08-27 at 14.44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03" y="117366"/>
            <a:ext cx="4495800" cy="355600"/>
          </a:xfrm>
          <a:prstGeom prst="rect">
            <a:avLst/>
          </a:prstGeom>
        </p:spPr>
      </p:pic>
      <p:pic>
        <p:nvPicPr>
          <p:cNvPr id="6" name="Picture 5" descr="Screen Shot 2016-08-27 at 16.37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35" y="2184359"/>
            <a:ext cx="1660196" cy="672484"/>
          </a:xfrm>
          <a:prstGeom prst="rect">
            <a:avLst/>
          </a:prstGeom>
        </p:spPr>
      </p:pic>
      <p:pic>
        <p:nvPicPr>
          <p:cNvPr id="7" name="Picture 6" descr="Screen Shot 2016-08-27 at 16.40.4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68" y="3912914"/>
            <a:ext cx="4000500" cy="1397000"/>
          </a:xfrm>
          <a:prstGeom prst="rect">
            <a:avLst/>
          </a:prstGeom>
        </p:spPr>
      </p:pic>
      <p:pic>
        <p:nvPicPr>
          <p:cNvPr id="8" name="Picture 7" descr="Screen Shot 2016-08-27 at 16.41.2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2" y="3627601"/>
            <a:ext cx="4477426" cy="28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1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6 at 19.1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140138"/>
            <a:ext cx="3442138" cy="22627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07" y="2485611"/>
            <a:ext cx="3310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http://www.nytimes.com/interactive/2016/08/13/sports/olympics/can-you-beat-usain-bolt-out-of-the-</a:t>
            </a:r>
            <a:r>
              <a:rPr lang="es-ES_tradnl" dirty="0" smtClean="0">
                <a:hlinkClick r:id="rId3"/>
              </a:rPr>
              <a:t>blocks.html</a:t>
            </a:r>
            <a:r>
              <a:rPr lang="es-ES_tradnl" dirty="0" smtClean="0"/>
              <a:t> </a:t>
            </a:r>
            <a:endParaRPr lang="es-ES_tradnl" dirty="0"/>
          </a:p>
        </p:txBody>
      </p:sp>
      <p:pic>
        <p:nvPicPr>
          <p:cNvPr id="4" name="Picture 3" descr="Screen Shot 2016-08-27 at 15.49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17" y="884951"/>
            <a:ext cx="3532352" cy="2669612"/>
          </a:xfrm>
          <a:prstGeom prst="rect">
            <a:avLst/>
          </a:prstGeom>
        </p:spPr>
      </p:pic>
      <p:pic>
        <p:nvPicPr>
          <p:cNvPr id="5" name="Picture 4" descr="Screen Shot 2016-08-27 at 15.50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14" y="78609"/>
            <a:ext cx="3390900" cy="368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97794" y="3685941"/>
            <a:ext cx="4195378" cy="28742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800" dirty="0" smtClean="0"/>
              <a:t>Tiempos al azar:</a:t>
            </a:r>
          </a:p>
          <a:p>
            <a:pPr lvl="1"/>
            <a:r>
              <a:rPr lang="es-ES_tradnl" sz="1100" dirty="0" smtClean="0"/>
              <a:t>Preparados (entre 1 y 3 </a:t>
            </a:r>
            <a:r>
              <a:rPr lang="es-ES_tradnl" sz="1100" dirty="0" err="1" smtClean="0"/>
              <a:t>seg</a:t>
            </a:r>
            <a:r>
              <a:rPr lang="es-ES_tradnl" sz="1100" dirty="0" smtClean="0"/>
              <a:t>)</a:t>
            </a:r>
          </a:p>
          <a:p>
            <a:pPr lvl="1"/>
            <a:r>
              <a:rPr lang="es-ES_tradnl" sz="1100" dirty="0" smtClean="0"/>
              <a:t>Listos (entre 1 y 3 </a:t>
            </a:r>
            <a:r>
              <a:rPr lang="es-ES_tradnl" sz="1100" dirty="0" err="1" smtClean="0"/>
              <a:t>seg</a:t>
            </a:r>
            <a:r>
              <a:rPr lang="es-ES_tradnl" sz="1100" dirty="0" smtClean="0"/>
              <a:t>)</a:t>
            </a:r>
          </a:p>
          <a:p>
            <a:pPr lvl="1"/>
            <a:r>
              <a:rPr lang="es-ES_tradnl" sz="1100" dirty="0" smtClean="0"/>
              <a:t>Ya (entre 1 y 5)</a:t>
            </a:r>
          </a:p>
          <a:p>
            <a:pPr marL="0" indent="0">
              <a:buNone/>
            </a:pPr>
            <a:r>
              <a:rPr lang="es-ES_tradnl" sz="1800" dirty="0" err="1" smtClean="0"/>
              <a:t>Modulos</a:t>
            </a:r>
            <a:r>
              <a:rPr lang="es-ES_tradnl" sz="1800" dirty="0" smtClean="0"/>
              <a:t> y funciones</a:t>
            </a:r>
          </a:p>
          <a:p>
            <a:pPr lvl="1"/>
            <a:r>
              <a:rPr lang="es-ES_tradnl" sz="1600" dirty="0" err="1"/>
              <a:t>r</a:t>
            </a:r>
            <a:r>
              <a:rPr lang="es-ES_tradnl" sz="1600" dirty="0" err="1" smtClean="0"/>
              <a:t>andom</a:t>
            </a:r>
            <a:endParaRPr lang="es-ES_tradnl" sz="1600" dirty="0"/>
          </a:p>
          <a:p>
            <a:pPr lvl="2"/>
            <a:r>
              <a:rPr lang="es-ES_tradnl" sz="1600" dirty="0" err="1" smtClean="0"/>
              <a:t>random.randint</a:t>
            </a:r>
            <a:r>
              <a:rPr lang="es-ES_tradnl" sz="1600" dirty="0" smtClean="0"/>
              <a:t>(</a:t>
            </a:r>
            <a:r>
              <a:rPr lang="es-ES_tradnl" sz="1600" dirty="0" err="1" smtClean="0"/>
              <a:t>ini,fin</a:t>
            </a:r>
            <a:r>
              <a:rPr lang="es-ES_tradnl" sz="1600" dirty="0" smtClean="0"/>
              <a:t>)</a:t>
            </a:r>
          </a:p>
          <a:p>
            <a:pPr lvl="1"/>
            <a:r>
              <a:rPr lang="es-ES_tradnl" sz="1600" dirty="0"/>
              <a:t>t</a:t>
            </a:r>
            <a:r>
              <a:rPr lang="es-ES_tradnl" sz="1600" dirty="0" smtClean="0"/>
              <a:t>ime (</a:t>
            </a:r>
            <a:r>
              <a:rPr lang="es-ES_tradnl" sz="1600" b="1" dirty="0" smtClean="0"/>
              <a:t>FUERA DEL TEMARIO</a:t>
            </a:r>
            <a:r>
              <a:rPr lang="es-ES_tradnl" sz="1600" dirty="0" smtClean="0"/>
              <a:t>)</a:t>
            </a:r>
          </a:p>
          <a:p>
            <a:pPr lvl="2"/>
            <a:r>
              <a:rPr lang="es-ES_tradnl" sz="1600" dirty="0" err="1" smtClean="0"/>
              <a:t>time.sleep</a:t>
            </a:r>
            <a:r>
              <a:rPr lang="es-ES_tradnl" sz="1600" dirty="0" smtClean="0"/>
              <a:t>(</a:t>
            </a:r>
            <a:r>
              <a:rPr lang="es-ES_tradnl" sz="1600" dirty="0" err="1" smtClean="0"/>
              <a:t>seg</a:t>
            </a:r>
            <a:r>
              <a:rPr lang="es-ES_tradnl" sz="1600" dirty="0" smtClean="0"/>
              <a:t>)</a:t>
            </a:r>
          </a:p>
          <a:p>
            <a:pPr lvl="2"/>
            <a:r>
              <a:rPr lang="es-ES_tradnl" sz="1600" dirty="0" err="1"/>
              <a:t>t</a:t>
            </a:r>
            <a:r>
              <a:rPr lang="es-ES_tradnl" sz="1600" dirty="0" err="1" smtClean="0"/>
              <a:t>ime.time</a:t>
            </a:r>
            <a:r>
              <a:rPr lang="es-ES_tradnl" sz="1600" dirty="0" smtClean="0"/>
              <a:t>()</a:t>
            </a:r>
          </a:p>
          <a:p>
            <a:endParaRPr lang="es-ES_tradnl" sz="2000" dirty="0" smtClean="0"/>
          </a:p>
          <a:p>
            <a:pPr lvl="1"/>
            <a:endParaRPr lang="es-ES_tradnl" sz="2000" dirty="0"/>
          </a:p>
        </p:txBody>
      </p:sp>
      <p:pic>
        <p:nvPicPr>
          <p:cNvPr id="8" name="Picture 7" descr="Screen Shot 2016-08-26 at 06.01.5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61" y="5079983"/>
            <a:ext cx="4557340" cy="904766"/>
          </a:xfrm>
          <a:prstGeom prst="rect">
            <a:avLst/>
          </a:prstGeom>
        </p:spPr>
      </p:pic>
      <p:pic>
        <p:nvPicPr>
          <p:cNvPr id="9" name="Picture 8" descr="Screen Shot 2016-08-27 at 15.52.2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14" y="446909"/>
            <a:ext cx="1066800" cy="381000"/>
          </a:xfrm>
          <a:prstGeom prst="rect">
            <a:avLst/>
          </a:prstGeom>
        </p:spPr>
      </p:pic>
      <p:pic>
        <p:nvPicPr>
          <p:cNvPr id="10" name="Picture 9" descr="Screen Shot 2016-08-27 at 15.53.2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61" y="3927514"/>
            <a:ext cx="4766612" cy="9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6.0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23" y="1077091"/>
            <a:ext cx="67183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4.4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11"/>
            <a:ext cx="5780690" cy="4034059"/>
          </a:xfrm>
          <a:prstGeom prst="rect">
            <a:avLst/>
          </a:prstGeom>
        </p:spPr>
      </p:pic>
      <p:pic>
        <p:nvPicPr>
          <p:cNvPr id="3" name="Picture 2" descr="Screen Shot 2016-08-27 at 14.42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07" y="2222062"/>
            <a:ext cx="2780429" cy="3628696"/>
          </a:xfrm>
          <a:prstGeom prst="rect">
            <a:avLst/>
          </a:prstGeom>
        </p:spPr>
      </p:pic>
      <p:pic>
        <p:nvPicPr>
          <p:cNvPr id="4" name="Picture 3" descr="Screen Shot 2016-08-27 at 14.43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1" y="4455730"/>
            <a:ext cx="4913381" cy="2104477"/>
          </a:xfrm>
          <a:prstGeom prst="rect">
            <a:avLst/>
          </a:prstGeom>
        </p:spPr>
      </p:pic>
      <p:pic>
        <p:nvPicPr>
          <p:cNvPr id="5" name="Picture 4" descr="Screen Shot 2016-08-27 at 14.44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03" y="117366"/>
            <a:ext cx="4495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4.4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21" y="0"/>
            <a:ext cx="637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19587" y="1821793"/>
            <a:ext cx="4028963" cy="17079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/>
          <p:cNvSpPr/>
          <p:nvPr/>
        </p:nvSpPr>
        <p:spPr>
          <a:xfrm>
            <a:off x="1762621" y="4715639"/>
            <a:ext cx="6372000" cy="21248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2718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4.4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21" y="0"/>
            <a:ext cx="637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2621" y="4715639"/>
            <a:ext cx="6372000" cy="21248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077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4.4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21" y="0"/>
            <a:ext cx="63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2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5.1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1" y="72041"/>
            <a:ext cx="4392011" cy="3766000"/>
          </a:xfrm>
          <a:prstGeom prst="rect">
            <a:avLst/>
          </a:prstGeom>
        </p:spPr>
      </p:pic>
      <p:pic>
        <p:nvPicPr>
          <p:cNvPr id="3" name="Picture 2" descr="Screen Shot 2016-08-27 at 15.13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61091"/>
            <a:ext cx="2870200" cy="368300"/>
          </a:xfrm>
          <a:prstGeom prst="rect">
            <a:avLst/>
          </a:prstGeom>
        </p:spPr>
      </p:pic>
      <p:pic>
        <p:nvPicPr>
          <p:cNvPr id="4" name="Picture 3" descr="Screen Shot 2016-08-27 at 15.36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04" y="619673"/>
            <a:ext cx="3302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207" y="38380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hlinkClick r:id="rId5"/>
              </a:rPr>
              <a:t>https://www.facebook.com/events/644355622387439</a:t>
            </a:r>
            <a:r>
              <a:rPr lang="es-ES_tradnl" dirty="0" smtClean="0">
                <a:hlinkClick r:id="rId5"/>
              </a:rPr>
              <a:t>/</a:t>
            </a:r>
            <a:r>
              <a:rPr lang="es-ES_tradnl" dirty="0" smtClean="0"/>
              <a:t> </a:t>
            </a:r>
            <a:endParaRPr lang="es-ES_trad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7794" y="4484371"/>
            <a:ext cx="4195378" cy="20758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 smtClean="0"/>
              <a:t>Éxito de participantes</a:t>
            </a:r>
          </a:p>
          <a:p>
            <a:pPr lvl="1"/>
            <a:r>
              <a:rPr lang="es-ES_tradnl" sz="1600" dirty="0" smtClean="0"/>
              <a:t>Mínimo 10 pre, 10 post, 7 profes</a:t>
            </a:r>
          </a:p>
          <a:p>
            <a:pPr lvl="1"/>
            <a:r>
              <a:rPr lang="es-ES_tradnl" sz="1600" dirty="0" smtClean="0"/>
              <a:t>1 profe y 2 post por cada 5 pre</a:t>
            </a:r>
          </a:p>
          <a:p>
            <a:r>
              <a:rPr lang="es-ES_tradnl" sz="2000" dirty="0" smtClean="0"/>
              <a:t>Éxito de comida</a:t>
            </a:r>
          </a:p>
          <a:p>
            <a:pPr lvl="1"/>
            <a:r>
              <a:rPr lang="es-ES_tradnl" sz="1600" dirty="0" smtClean="0"/>
              <a:t>4 sándwiches por participante</a:t>
            </a:r>
          </a:p>
          <a:p>
            <a:pPr lvl="1"/>
            <a:r>
              <a:rPr lang="es-ES_tradnl" sz="1600" dirty="0" smtClean="0"/>
              <a:t>1 tostadora por 30 sándwiches</a:t>
            </a:r>
          </a:p>
          <a:p>
            <a:pPr lvl="1"/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76868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5.4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044966" cy="4314964"/>
          </a:xfrm>
          <a:prstGeom prst="rect">
            <a:avLst/>
          </a:prstGeom>
        </p:spPr>
      </p:pic>
      <p:pic>
        <p:nvPicPr>
          <p:cNvPr id="3" name="Picture 2" descr="Screen Shot 2016-08-27 at 15.4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10" y="3283493"/>
            <a:ext cx="4574628" cy="35745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4069" y="525518"/>
            <a:ext cx="4720898" cy="7269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/>
          <p:cNvSpPr/>
          <p:nvPr/>
        </p:nvSpPr>
        <p:spPr>
          <a:xfrm>
            <a:off x="324069" y="2210677"/>
            <a:ext cx="4720898" cy="5482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324069" y="3787229"/>
            <a:ext cx="3214414" cy="7269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/>
          <p:cNvSpPr/>
          <p:nvPr/>
        </p:nvSpPr>
        <p:spPr>
          <a:xfrm>
            <a:off x="4455510" y="3650594"/>
            <a:ext cx="4574628" cy="30059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1258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5.4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044966" cy="4314964"/>
          </a:xfrm>
          <a:prstGeom prst="rect">
            <a:avLst/>
          </a:prstGeom>
        </p:spPr>
      </p:pic>
      <p:pic>
        <p:nvPicPr>
          <p:cNvPr id="3" name="Picture 2" descr="Screen Shot 2016-08-27 at 15.4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10" y="3283493"/>
            <a:ext cx="4574628" cy="35745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4069" y="525518"/>
            <a:ext cx="4720898" cy="7269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/>
          <p:cNvSpPr/>
          <p:nvPr/>
        </p:nvSpPr>
        <p:spPr>
          <a:xfrm>
            <a:off x="324069" y="2210677"/>
            <a:ext cx="4720898" cy="5482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324069" y="3787229"/>
            <a:ext cx="3214414" cy="7269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37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Temas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s-ES_tradnl" dirty="0" smtClean="0"/>
              <a:t>Motivación para funciones</a:t>
            </a:r>
          </a:p>
          <a:p>
            <a:pPr marL="514350" indent="-514350">
              <a:buFont typeface="+mj-ea"/>
              <a:buAutoNum type="circleNumDbPlain"/>
            </a:pPr>
            <a:r>
              <a:rPr lang="es-ES_tradnl" dirty="0" smtClean="0"/>
              <a:t>Funciones propias</a:t>
            </a:r>
          </a:p>
          <a:p>
            <a:pPr marL="514350" indent="-514350">
              <a:buFont typeface="+mj-ea"/>
              <a:buAutoNum type="circleNumDbPlain"/>
            </a:pPr>
            <a:r>
              <a:rPr lang="es-ES_tradnl" dirty="0" err="1" smtClean="0"/>
              <a:t>Built</a:t>
            </a:r>
            <a:r>
              <a:rPr lang="es-ES_tradnl" dirty="0" smtClean="0"/>
              <a:t>-in y </a:t>
            </a:r>
            <a:r>
              <a:rPr lang="es-ES_tradnl" dirty="0" err="1" smtClean="0"/>
              <a:t>Modulos</a:t>
            </a:r>
            <a:endParaRPr lang="es-ES_tradnl" dirty="0" smtClean="0"/>
          </a:p>
          <a:p>
            <a:pPr marL="514350" indent="-514350">
              <a:buFont typeface="+mj-ea"/>
              <a:buAutoNum type="circleNumDbPlain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0576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5.4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044966" cy="4314964"/>
          </a:xfrm>
          <a:prstGeom prst="rect">
            <a:avLst/>
          </a:prstGeom>
        </p:spPr>
      </p:pic>
      <p:pic>
        <p:nvPicPr>
          <p:cNvPr id="3" name="Picture 2" descr="Screen Shot 2016-08-27 at 15.4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10" y="3283493"/>
            <a:ext cx="4574628" cy="3574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069" y="2210677"/>
            <a:ext cx="4720898" cy="5482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324069" y="3787229"/>
            <a:ext cx="3214414" cy="7269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5459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5.4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044966" cy="4314964"/>
          </a:xfrm>
          <a:prstGeom prst="rect">
            <a:avLst/>
          </a:prstGeom>
        </p:spPr>
      </p:pic>
      <p:pic>
        <p:nvPicPr>
          <p:cNvPr id="3" name="Picture 2" descr="Screen Shot 2016-08-27 at 15.4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10" y="3283493"/>
            <a:ext cx="4574628" cy="357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0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-08-17 17.02.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" y="270677"/>
            <a:ext cx="9144000" cy="51435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531004" y="5579241"/>
            <a:ext cx="6649547" cy="11473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Ramos:</a:t>
            </a:r>
          </a:p>
          <a:p>
            <a:pPr lvl="1"/>
            <a:r>
              <a:rPr lang="es-ES_tradnl" dirty="0" smtClean="0"/>
              <a:t>IIC2714 Fundamentos de Procesamiento de Imágenes </a:t>
            </a:r>
          </a:p>
          <a:p>
            <a:pPr lvl="1"/>
            <a:r>
              <a:rPr lang="es-ES_tradnl" dirty="0" smtClean="0"/>
              <a:t>IIC3783 Procesamiento Avanzado de Imágenes</a:t>
            </a:r>
          </a:p>
          <a:p>
            <a:pPr lvl="1"/>
            <a:r>
              <a:rPr lang="es-ES_tradnl" dirty="0" smtClean="0"/>
              <a:t>IIC3894 Búsqueda Eficiente de Imágenes y Videos</a:t>
            </a:r>
          </a:p>
        </p:txBody>
      </p:sp>
    </p:spTree>
    <p:extLst>
      <p:ext uri="{BB962C8B-B14F-4D97-AF65-F5344CB8AC3E}">
        <p14:creationId xmlns:p14="http://schemas.microsoft.com/office/powerpoint/2010/main" val="231992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7.45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01" y="88462"/>
            <a:ext cx="3938497" cy="4798848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59407" y="127208"/>
            <a:ext cx="4797972" cy="64505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Visualmente color, texto, coordenadas (X,Y) inferior izquierda y superior derecha</a:t>
            </a:r>
          </a:p>
          <a:p>
            <a:pPr lvl="1"/>
            <a:r>
              <a:rPr lang="es-ES_tradnl" dirty="0" smtClean="0"/>
              <a:t>Puede tener errores</a:t>
            </a:r>
          </a:p>
          <a:p>
            <a:r>
              <a:rPr lang="es-ES_tradnl" dirty="0" smtClean="0"/>
              <a:t>Analizar producto (CONFORT, OREOS, o INCONCLUSO)</a:t>
            </a:r>
          </a:p>
          <a:p>
            <a:r>
              <a:rPr lang="es-ES_tradnl" dirty="0" smtClean="0"/>
              <a:t>2 criterios tienen que ser del producto</a:t>
            </a:r>
          </a:p>
          <a:p>
            <a:pPr lvl="1"/>
            <a:r>
              <a:rPr lang="es-ES_tradnl" dirty="0" smtClean="0"/>
              <a:t>CONFORT</a:t>
            </a:r>
          </a:p>
          <a:p>
            <a:pPr lvl="2"/>
            <a:r>
              <a:rPr lang="es-ES_tradnl" dirty="0" smtClean="0"/>
              <a:t>blanco</a:t>
            </a:r>
          </a:p>
          <a:p>
            <a:pPr lvl="2"/>
            <a:r>
              <a:rPr lang="es-ES_tradnl" dirty="0" smtClean="0"/>
              <a:t>“confort”</a:t>
            </a:r>
          </a:p>
          <a:p>
            <a:pPr lvl="2"/>
            <a:r>
              <a:rPr lang="es-ES_tradnl" dirty="0" smtClean="0"/>
              <a:t>área entre 1000 y 1200</a:t>
            </a:r>
          </a:p>
          <a:p>
            <a:pPr lvl="1"/>
            <a:r>
              <a:rPr lang="es-ES_tradnl" dirty="0" smtClean="0"/>
              <a:t>OREOS</a:t>
            </a:r>
          </a:p>
          <a:p>
            <a:pPr lvl="2"/>
            <a:r>
              <a:rPr lang="es-ES_tradnl" dirty="0" smtClean="0"/>
              <a:t>azul</a:t>
            </a:r>
          </a:p>
          <a:p>
            <a:pPr lvl="2"/>
            <a:r>
              <a:rPr lang="es-ES_tradnl" dirty="0" smtClean="0"/>
              <a:t>“oreos”</a:t>
            </a:r>
          </a:p>
          <a:p>
            <a:pPr lvl="2"/>
            <a:r>
              <a:rPr lang="es-ES_tradnl" dirty="0" smtClean="0"/>
              <a:t>área entre 400 y 600</a:t>
            </a:r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29" y="5717407"/>
            <a:ext cx="1206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70" y="4974457"/>
            <a:ext cx="2123090" cy="630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70" y="5717407"/>
            <a:ext cx="1524000" cy="50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4845" y="620839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http://grima-labeling.ing.puc.cl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8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8.02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240" y="1060889"/>
            <a:ext cx="5179849" cy="924973"/>
          </a:xfrm>
          <a:prstGeom prst="rect">
            <a:avLst/>
          </a:prstGeom>
        </p:spPr>
      </p:pic>
      <p:pic>
        <p:nvPicPr>
          <p:cNvPr id="3" name="Picture 2" descr="Screen Shot 2016-08-27 at 18.0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62" y="2156104"/>
            <a:ext cx="5104962" cy="888226"/>
          </a:xfrm>
          <a:prstGeom prst="rect">
            <a:avLst/>
          </a:prstGeom>
        </p:spPr>
      </p:pic>
      <p:pic>
        <p:nvPicPr>
          <p:cNvPr id="4" name="Picture 3" descr="Screen Shot 2016-08-27 at 18.02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7" y="77514"/>
            <a:ext cx="5131237" cy="849184"/>
          </a:xfrm>
          <a:prstGeom prst="rect">
            <a:avLst/>
          </a:prstGeom>
        </p:spPr>
      </p:pic>
      <p:pic>
        <p:nvPicPr>
          <p:cNvPr id="5" name="Picture 4" descr="Screen Shot 2016-08-27 at 18.02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35" y="3044330"/>
            <a:ext cx="5019567" cy="1259557"/>
          </a:xfrm>
          <a:prstGeom prst="rect">
            <a:avLst/>
          </a:prstGeom>
        </p:spPr>
      </p:pic>
      <p:pic>
        <p:nvPicPr>
          <p:cNvPr id="6" name="Picture 5" descr="Screen Shot 2016-08-27 at 18.02.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45" y="5078248"/>
            <a:ext cx="64262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9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27 at 18.0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2" y="313778"/>
            <a:ext cx="86487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4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8.06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27" y="402897"/>
            <a:ext cx="5898944" cy="61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7 at 18.05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5" y="105103"/>
            <a:ext cx="5558806" cy="2382345"/>
          </a:xfrm>
          <a:prstGeom prst="rect">
            <a:avLst/>
          </a:prstGeom>
        </p:spPr>
      </p:pic>
      <p:pic>
        <p:nvPicPr>
          <p:cNvPr id="3" name="Picture 2" descr="Screen Shot 2016-08-27 at 18.05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87" y="1328354"/>
            <a:ext cx="5696713" cy="2318188"/>
          </a:xfrm>
          <a:prstGeom prst="rect">
            <a:avLst/>
          </a:prstGeom>
        </p:spPr>
      </p:pic>
      <p:pic>
        <p:nvPicPr>
          <p:cNvPr id="4" name="Picture 3" descr="Screen Shot 2016-08-27 at 18.05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03" y="3791382"/>
            <a:ext cx="5071241" cy="2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4 Pilares</a:t>
            </a:r>
            <a:endParaRPr lang="es-ES_trad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645461"/>
              </p:ext>
            </p:extLst>
          </p:nvPr>
        </p:nvGraphicFramePr>
        <p:xfrm>
          <a:off x="457200" y="262759"/>
          <a:ext cx="8520386" cy="6402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106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CONCLUSIONES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34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motivación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620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Conclusiones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Concepto de función</a:t>
            </a:r>
          </a:p>
          <a:p>
            <a:r>
              <a:rPr lang="es-ES_tradnl" dirty="0" smtClean="0"/>
              <a:t>Funciones propias</a:t>
            </a:r>
          </a:p>
          <a:p>
            <a:pPr lvl="1"/>
            <a:r>
              <a:rPr lang="es-ES_tradnl" dirty="0" smtClean="0"/>
              <a:t>Orden de ejecución</a:t>
            </a:r>
          </a:p>
          <a:p>
            <a:pPr lvl="1"/>
            <a:r>
              <a:rPr lang="es-ES_tradnl" dirty="0" err="1" smtClean="0"/>
              <a:t>Parametros</a:t>
            </a:r>
            <a:endParaRPr lang="es-ES_tradnl" dirty="0" smtClean="0"/>
          </a:p>
          <a:p>
            <a:pPr lvl="1"/>
            <a:r>
              <a:rPr lang="es-ES_tradnl" dirty="0" smtClean="0"/>
              <a:t>Retorno (0,1,varios)</a:t>
            </a:r>
          </a:p>
          <a:p>
            <a:pPr lvl="1"/>
            <a:r>
              <a:rPr lang="es-ES_tradnl" dirty="0" err="1" smtClean="0"/>
              <a:t>Scope</a:t>
            </a:r>
            <a:r>
              <a:rPr lang="es-ES_tradnl" dirty="0" smtClean="0"/>
              <a:t> (ámbito)</a:t>
            </a:r>
          </a:p>
          <a:p>
            <a:r>
              <a:rPr lang="es-ES_tradnl" dirty="0" err="1"/>
              <a:t>Built</a:t>
            </a:r>
            <a:r>
              <a:rPr lang="es-ES_tradnl" dirty="0"/>
              <a:t>-</a:t>
            </a:r>
            <a:r>
              <a:rPr lang="es-ES_tradnl" dirty="0" smtClean="0"/>
              <a:t>in</a:t>
            </a:r>
            <a:endParaRPr lang="es-ES_tradnl" dirty="0"/>
          </a:p>
          <a:p>
            <a:r>
              <a:rPr lang="es-ES_tradnl" dirty="0" err="1"/>
              <a:t>Modulos</a:t>
            </a:r>
            <a:endParaRPr lang="es-ES_tradnl" dirty="0"/>
          </a:p>
          <a:p>
            <a:pPr lvl="1"/>
            <a:r>
              <a:rPr lang="es-ES_tradnl" dirty="0" err="1"/>
              <a:t>Math</a:t>
            </a:r>
            <a:r>
              <a:rPr lang="es-ES_tradnl"/>
              <a:t> </a:t>
            </a:r>
            <a:r>
              <a:rPr lang="es-ES_tradnl" smtClean="0"/>
              <a:t>&amp; </a:t>
            </a:r>
            <a:r>
              <a:rPr lang="es-ES_tradnl" dirty="0" err="1"/>
              <a:t>Random</a:t>
            </a:r>
            <a:endParaRPr lang="es-ES_tradnl" dirty="0"/>
          </a:p>
          <a:p>
            <a:r>
              <a:rPr lang="es-ES_tradnl" dirty="0" err="1"/>
              <a:t>Modulos</a:t>
            </a:r>
            <a:r>
              <a:rPr lang="es-ES_tradnl" dirty="0"/>
              <a:t> </a:t>
            </a:r>
            <a:r>
              <a:rPr lang="es-ES_tradnl" dirty="0" smtClean="0"/>
              <a:t>Dados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800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Recursos Adicionales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6324"/>
            <a:ext cx="8229600" cy="5312573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 smtClean="0"/>
              <a:t>Recursos Adicionales</a:t>
            </a:r>
          </a:p>
          <a:p>
            <a:pPr lvl="1"/>
            <a:r>
              <a:rPr lang="es-ES_tradnl" dirty="0" err="1" smtClean="0"/>
              <a:t>Hackerrank</a:t>
            </a:r>
            <a:r>
              <a:rPr lang="es-ES_tradnl" dirty="0" smtClean="0"/>
              <a:t> </a:t>
            </a:r>
            <a:r>
              <a:rPr lang="es-ES_tradnl" dirty="0" smtClean="0">
                <a:hlinkClick r:id="rId2"/>
              </a:rPr>
              <a:t>http://tinyurl.com/linksdepm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smtClean="0"/>
              <a:t>Libros, Apuntes y Ejercicios </a:t>
            </a:r>
            <a:r>
              <a:rPr lang="es-ES_tradnl" dirty="0">
                <a:hlinkClick r:id="rId2"/>
              </a:rPr>
              <a:t>http://tinyurl.com/linksdepm</a:t>
            </a:r>
            <a:r>
              <a:rPr lang="es-ES_tradnl" dirty="0"/>
              <a:t> </a:t>
            </a:r>
            <a:endParaRPr lang="es-ES_tradnl" dirty="0" smtClean="0"/>
          </a:p>
          <a:p>
            <a:pPr lvl="1"/>
            <a:r>
              <a:rPr lang="es-ES_tradnl" dirty="0" smtClean="0"/>
              <a:t>Códigos </a:t>
            </a:r>
            <a:r>
              <a:rPr lang="es-ES_tradnl" dirty="0">
                <a:hlinkClick r:id="rId2"/>
              </a:rPr>
              <a:t>http://tinyurl.com/linksdepm</a:t>
            </a:r>
            <a:r>
              <a:rPr lang="es-ES_tradnl" dirty="0"/>
              <a:t> </a:t>
            </a:r>
            <a:endParaRPr lang="es-ES_tradnl" dirty="0" smtClean="0"/>
          </a:p>
          <a:p>
            <a:pPr lvl="1"/>
            <a:r>
              <a:rPr lang="es-ES_tradnl" dirty="0" smtClean="0"/>
              <a:t>Evaluaciones Anteriores </a:t>
            </a:r>
            <a:r>
              <a:rPr lang="es-ES_tradnl" dirty="0">
                <a:hlinkClick r:id="rId2"/>
              </a:rPr>
              <a:t>http://tinyurl.com/linksdepm</a:t>
            </a:r>
            <a:r>
              <a:rPr lang="es-ES_tradnl" dirty="0"/>
              <a:t> </a:t>
            </a:r>
            <a:endParaRPr lang="es-ES_tradnl" dirty="0" smtClean="0"/>
          </a:p>
          <a:p>
            <a:r>
              <a:rPr lang="es-ES_tradnl" dirty="0" smtClean="0"/>
              <a:t>Documentación </a:t>
            </a:r>
            <a:r>
              <a:rPr lang="es-ES_tradnl" dirty="0" err="1" smtClean="0"/>
              <a:t>Modulos</a:t>
            </a:r>
            <a:endParaRPr lang="es-ES_tradnl" dirty="0" smtClean="0"/>
          </a:p>
          <a:p>
            <a:pPr lvl="1"/>
            <a:r>
              <a:rPr lang="es-ES_tradnl" dirty="0" err="1" smtClean="0"/>
              <a:t>Built</a:t>
            </a:r>
            <a:r>
              <a:rPr lang="es-ES_tradnl" dirty="0" smtClean="0"/>
              <a:t>-in </a:t>
            </a:r>
            <a:r>
              <a:rPr lang="es-ES_tradnl" dirty="0" smtClean="0">
                <a:hlinkClick r:id="rId3"/>
              </a:rPr>
              <a:t>https://docs.python.org/3/library/functions.html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err="1" smtClean="0"/>
              <a:t>Random</a:t>
            </a:r>
            <a:r>
              <a:rPr lang="es-ES_tradnl" dirty="0"/>
              <a:t> </a:t>
            </a:r>
            <a:r>
              <a:rPr lang="es-ES_tradnl" dirty="0" smtClean="0">
                <a:hlinkClick r:id="rId4"/>
              </a:rPr>
              <a:t>https://docs.python.org/3/library/random.html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err="1" smtClean="0"/>
              <a:t>Math</a:t>
            </a:r>
            <a:r>
              <a:rPr lang="es-ES_tradnl" dirty="0"/>
              <a:t> </a:t>
            </a:r>
            <a:r>
              <a:rPr lang="es-ES_tradnl" dirty="0" smtClean="0">
                <a:hlinkClick r:id="rId5"/>
              </a:rPr>
              <a:t>https://docs.python.org/3/library/math.html</a:t>
            </a:r>
            <a:r>
              <a:rPr lang="es-ES_tradnl" dirty="0" smtClean="0"/>
              <a:t> </a:t>
            </a:r>
          </a:p>
          <a:p>
            <a:r>
              <a:rPr lang="es-ES_tradnl" dirty="0" smtClean="0"/>
              <a:t>Can </a:t>
            </a:r>
            <a:r>
              <a:rPr lang="es-ES_tradnl" dirty="0" err="1" smtClean="0"/>
              <a:t>you</a:t>
            </a:r>
            <a:r>
              <a:rPr lang="es-ES_tradnl" dirty="0" smtClean="0"/>
              <a:t> beat </a:t>
            </a:r>
            <a:r>
              <a:rPr lang="es-ES_tradnl" dirty="0" err="1" smtClean="0"/>
              <a:t>Usain</a:t>
            </a:r>
            <a:r>
              <a:rPr lang="es-ES_tradnl" dirty="0" smtClean="0"/>
              <a:t> </a:t>
            </a:r>
            <a:r>
              <a:rPr lang="es-ES_tradnl" dirty="0" err="1" smtClean="0"/>
              <a:t>Bolt</a:t>
            </a:r>
            <a:r>
              <a:rPr lang="es-ES_tradnl" dirty="0" smtClean="0"/>
              <a:t>?</a:t>
            </a:r>
          </a:p>
          <a:p>
            <a:pPr lvl="1"/>
            <a:r>
              <a:rPr lang="es-ES_tradnl" dirty="0">
                <a:hlinkClick r:id="rId6"/>
              </a:rPr>
              <a:t>http://www.nytimes.com/interactive/2016/08/13/sports/olympics/can-you-beat-usain-bolt-out-of-the-</a:t>
            </a:r>
            <a:r>
              <a:rPr lang="es-ES_tradnl" dirty="0" smtClean="0">
                <a:hlinkClick r:id="rId6"/>
              </a:rPr>
              <a:t>blocks.html</a:t>
            </a:r>
            <a:r>
              <a:rPr lang="es-ES_tradnl" dirty="0" smtClean="0"/>
              <a:t> </a:t>
            </a:r>
          </a:p>
          <a:p>
            <a:r>
              <a:rPr lang="es-ES_tradnl" dirty="0" err="1" smtClean="0"/>
              <a:t>Interesting</a:t>
            </a:r>
            <a:r>
              <a:rPr lang="es-ES_tradnl" dirty="0" smtClean="0"/>
              <a:t>/</a:t>
            </a:r>
            <a:r>
              <a:rPr lang="es-ES_tradnl" dirty="0" err="1" smtClean="0"/>
              <a:t>Cool</a:t>
            </a:r>
            <a:r>
              <a:rPr lang="es-ES_tradnl" dirty="0" smtClean="0"/>
              <a:t> </a:t>
            </a:r>
            <a:r>
              <a:rPr lang="es-ES_tradnl" dirty="0" err="1" smtClean="0"/>
              <a:t>Libraries</a:t>
            </a:r>
            <a:r>
              <a:rPr lang="es-ES_tradnl" dirty="0" smtClean="0"/>
              <a:t> </a:t>
            </a:r>
            <a:r>
              <a:rPr lang="es-ES_tradnl" dirty="0" err="1" smtClean="0"/>
              <a:t>Python</a:t>
            </a:r>
            <a:endParaRPr lang="es-ES_tradnl" dirty="0" smtClean="0"/>
          </a:p>
          <a:p>
            <a:pPr lvl="1"/>
            <a:r>
              <a:rPr lang="es-ES_tradnl" dirty="0">
                <a:hlinkClick r:id="rId7"/>
              </a:rPr>
              <a:t>https://medium.com/activewizards-machine-learning-company/top-15-python-libraries-for-data-science-in-in-2017-</a:t>
            </a:r>
            <a:r>
              <a:rPr lang="es-ES_tradnl" dirty="0" smtClean="0">
                <a:hlinkClick r:id="rId7"/>
              </a:rPr>
              <a:t>ab61b4f9b4a7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>
                <a:hlinkClick r:id="rId8"/>
              </a:rPr>
              <a:t>http://www.discoversdk.com/blog/10-interesting-python-modules-to-learn-in-</a:t>
            </a:r>
            <a:r>
              <a:rPr lang="es-ES_tradnl" dirty="0" smtClean="0">
                <a:hlinkClick r:id="rId8"/>
              </a:rPr>
              <a:t>2016</a:t>
            </a:r>
            <a:r>
              <a:rPr lang="es-ES_tradnl" dirty="0" smtClean="0"/>
              <a:t> </a:t>
            </a:r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378243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8-24 at 6.4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28" y="1795231"/>
            <a:ext cx="3656782" cy="2447584"/>
          </a:xfrm>
          <a:prstGeom prst="rect">
            <a:avLst/>
          </a:prstGeom>
        </p:spPr>
      </p:pic>
      <p:pic>
        <p:nvPicPr>
          <p:cNvPr id="12" name="Picture 11" descr="Screen Shot 2016-08-24 at 6.41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82" y="4422396"/>
            <a:ext cx="3738818" cy="19330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5" y="608567"/>
            <a:ext cx="5231558" cy="5193091"/>
          </a:xfrm>
          <a:prstGeom prst="rect">
            <a:avLst/>
          </a:prstGeom>
        </p:spPr>
      </p:pic>
      <p:pic>
        <p:nvPicPr>
          <p:cNvPr id="3" name="Picture 2" descr="Screen Shot 2016-08-27 at 12.38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475" y="131381"/>
            <a:ext cx="1447800" cy="406400"/>
          </a:xfrm>
          <a:prstGeom prst="rect">
            <a:avLst/>
          </a:prstGeom>
        </p:spPr>
      </p:pic>
      <p:pic>
        <p:nvPicPr>
          <p:cNvPr id="4" name="Picture 3" descr="Screen Shot 2016-08-27 at 12.39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10" y="608567"/>
            <a:ext cx="1727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0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17352"/>
            <a:ext cx="8229600" cy="17437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Encontrar</a:t>
            </a:r>
            <a:r>
              <a:rPr lang="en-US" dirty="0" smtClean="0"/>
              <a:t> los 3 </a:t>
            </a:r>
            <a:r>
              <a:rPr lang="en-US" dirty="0" err="1" smtClean="0"/>
              <a:t>errores</a:t>
            </a:r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 err="1" smtClean="0"/>
              <a:t>errores</a:t>
            </a:r>
            <a:endParaRPr lang="en-US" dirty="0" smtClean="0"/>
          </a:p>
          <a:p>
            <a:pPr lvl="1"/>
            <a:r>
              <a:rPr lang="en-US" dirty="0" smtClean="0"/>
              <a:t>3600 y no 360</a:t>
            </a:r>
          </a:p>
          <a:p>
            <a:pPr lvl="1"/>
            <a:r>
              <a:rPr lang="en-US" dirty="0" err="1"/>
              <a:t>u</a:t>
            </a:r>
            <a:r>
              <a:rPr lang="en-US" dirty="0" err="1" smtClean="0"/>
              <a:t>ni</a:t>
            </a:r>
            <a:r>
              <a:rPr lang="en-US" dirty="0" smtClean="0"/>
              <a:t> y no </a:t>
            </a:r>
            <a:r>
              <a:rPr lang="en-US" dirty="0" err="1" smtClean="0"/>
              <a:t>ida</a:t>
            </a:r>
            <a:endParaRPr lang="en-US" dirty="0"/>
          </a:p>
        </p:txBody>
      </p:sp>
      <p:pic>
        <p:nvPicPr>
          <p:cNvPr id="4" name="Picture 3" descr="Screen Shot 2016-08-26 at 19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7572"/>
            <a:ext cx="8458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81574"/>
            <a:ext cx="8229600" cy="25794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Problemas</a:t>
            </a:r>
            <a:r>
              <a:rPr lang="en-US" dirty="0" smtClean="0"/>
              <a:t> del </a:t>
            </a:r>
            <a:r>
              <a:rPr lang="en-US" dirty="0" err="1" smtClean="0"/>
              <a:t>copiar+pegar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Problemas</a:t>
            </a:r>
            <a:endParaRPr lang="en-US" dirty="0" smtClean="0"/>
          </a:p>
          <a:p>
            <a:pPr lvl="1"/>
            <a:r>
              <a:rPr lang="en-US" dirty="0" err="1" smtClean="0"/>
              <a:t>Tiempo</a:t>
            </a:r>
            <a:r>
              <a:rPr lang="en-US" dirty="0" smtClean="0"/>
              <a:t> y </a:t>
            </a:r>
            <a:r>
              <a:rPr lang="en-US" dirty="0" err="1" smtClean="0"/>
              <a:t>Aburrimiento</a:t>
            </a:r>
            <a:endParaRPr lang="en-US" dirty="0" smtClean="0"/>
          </a:p>
          <a:p>
            <a:pPr lvl="1"/>
            <a:r>
              <a:rPr lang="en-US" dirty="0" smtClean="0"/>
              <a:t>MUY </a:t>
            </a:r>
            <a:r>
              <a:rPr lang="en-US" dirty="0" err="1" smtClean="0"/>
              <a:t>fácil</a:t>
            </a:r>
            <a:r>
              <a:rPr lang="en-US" dirty="0" smtClean="0"/>
              <a:t> </a:t>
            </a:r>
            <a:r>
              <a:rPr lang="en-US" dirty="0" err="1" smtClean="0"/>
              <a:t>cometer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endParaRPr lang="en-US" dirty="0" smtClean="0"/>
          </a:p>
          <a:p>
            <a:pPr lvl="1"/>
            <a:r>
              <a:rPr lang="en-US" dirty="0" err="1" smtClean="0"/>
              <a:t>Dificil</a:t>
            </a:r>
            <a:r>
              <a:rPr lang="en-US" dirty="0" smtClean="0"/>
              <a:t> de ‘leer’ y ‘</a:t>
            </a:r>
            <a:r>
              <a:rPr lang="en-US" dirty="0" err="1" smtClean="0"/>
              <a:t>estructurar</a:t>
            </a:r>
            <a:r>
              <a:rPr lang="en-US" dirty="0" smtClean="0"/>
              <a:t>’ el </a:t>
            </a:r>
            <a:r>
              <a:rPr lang="en-US" dirty="0" err="1" smtClean="0"/>
              <a:t>codigo</a:t>
            </a:r>
            <a:endParaRPr lang="en-US" dirty="0" smtClean="0"/>
          </a:p>
          <a:p>
            <a:pPr lvl="1"/>
            <a:r>
              <a:rPr lang="en-US" dirty="0" smtClean="0"/>
              <a:t>No se </a:t>
            </a:r>
            <a:r>
              <a:rPr lang="en-US" dirty="0" err="1" smtClean="0"/>
              <a:t>puede</a:t>
            </a:r>
            <a:r>
              <a:rPr lang="en-US" dirty="0" smtClean="0"/>
              <a:t> re-</a:t>
            </a:r>
            <a:r>
              <a:rPr lang="en-US" dirty="0" err="1" smtClean="0"/>
              <a:t>utilizar</a:t>
            </a:r>
            <a:endParaRPr lang="en-US" dirty="0"/>
          </a:p>
        </p:txBody>
      </p:sp>
      <p:pic>
        <p:nvPicPr>
          <p:cNvPr id="4" name="Picture 3" descr="Screen Shot 2016-08-26 at 19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57" y="109465"/>
            <a:ext cx="6700304" cy="38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4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8-26 at 19.46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5" y="591112"/>
            <a:ext cx="8865462" cy="5594320"/>
          </a:xfrm>
          <a:prstGeom prst="rect">
            <a:avLst/>
          </a:prstGeom>
        </p:spPr>
      </p:pic>
      <p:pic>
        <p:nvPicPr>
          <p:cNvPr id="3" name="Picture 2" descr="Screen Shot 2016-08-26 at 19.48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6" y="1084184"/>
            <a:ext cx="2880794" cy="15580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25134" y="1149863"/>
            <a:ext cx="832019" cy="5140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493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5592</TotalTime>
  <Words>857</Words>
  <Application>Microsoft Macintosh PowerPoint</Application>
  <PresentationFormat>On-screen Show (4:3)</PresentationFormat>
  <Paragraphs>168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Funciones</vt:lpstr>
      <vt:lpstr>4 Pilares</vt:lpstr>
      <vt:lpstr>Recordatorio</vt:lpstr>
      <vt:lpstr>Temas</vt:lpstr>
      <vt:lpstr>motivación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Funciones propias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Pilares</vt:lpstr>
      <vt:lpstr>BUILT-IN y modulos</vt:lpstr>
      <vt:lpstr>Funciones Built-in</vt:lpstr>
      <vt:lpstr>PowerPoint Presentation</vt:lpstr>
      <vt:lpstr>Modulos</vt:lpstr>
      <vt:lpstr>Temario</vt:lpstr>
      <vt:lpstr>Random</vt:lpstr>
      <vt:lpstr>Math</vt:lpstr>
      <vt:lpstr>Tus Propios Modulos</vt:lpstr>
      <vt:lpstr>4 Pilares</vt:lpstr>
      <vt:lpstr>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Pilares</vt:lpstr>
      <vt:lpstr>CONCLUSIONES</vt:lpstr>
      <vt:lpstr>Conclusiones</vt:lpstr>
      <vt:lpstr>Recursos Adicionales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</dc:creator>
  <cp:lastModifiedBy>Jorge</cp:lastModifiedBy>
  <cp:revision>271</cp:revision>
  <dcterms:created xsi:type="dcterms:W3CDTF">2016-02-04T10:40:10Z</dcterms:created>
  <dcterms:modified xsi:type="dcterms:W3CDTF">2017-08-31T12:42:51Z</dcterms:modified>
</cp:coreProperties>
</file>